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5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DE136-90CF-4473-A828-A66B49B1D1C0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D898BD-F1BB-4766-8B8E-820A1C44E5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pPr algn="l"/>
            <a:r>
              <a:rPr lang="es-ES" dirty="0" smtClean="0"/>
              <a:t> 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CATÁLOGO 2015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sz="half" idx="1"/>
          </p:nvPr>
        </p:nvSpPr>
        <p:spPr>
          <a:xfrm>
            <a:off x="142844" y="2071679"/>
            <a:ext cx="8715436" cy="307183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/>
              <a:t>   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4800" dirty="0" smtClean="0"/>
              <a:t> </a:t>
            </a:r>
            <a:r>
              <a:rPr lang="es-ES" sz="6600" b="1" u="sng" dirty="0" smtClean="0">
                <a:solidFill>
                  <a:schemeClr val="accent2">
                    <a:lumMod val="50000"/>
                  </a:schemeClr>
                </a:solidFill>
              </a:rPr>
              <a:t>COOPERATIVA MEDINACOR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7 Marcador de contenido" descr="_medinacor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785794"/>
            <a:ext cx="3240194" cy="1761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pPr algn="l"/>
            <a:r>
              <a:rPr lang="es-ES" dirty="0" smtClean="0"/>
              <a:t> 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CATÁLOGO 2015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sz="half" idx="1"/>
          </p:nvPr>
        </p:nvSpPr>
        <p:spPr>
          <a:xfrm>
            <a:off x="0" y="2428868"/>
            <a:ext cx="8715436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 </a:t>
            </a:r>
            <a:r>
              <a:rPr lang="es-ES" b="1" u="sng" dirty="0" smtClean="0"/>
              <a:t>Cooperativa </a:t>
            </a:r>
            <a:r>
              <a:rPr lang="es-ES" b="1" u="sng" dirty="0" err="1" smtClean="0"/>
              <a:t>Medinacor</a:t>
            </a:r>
            <a:endParaRPr lang="es-ES" b="1" u="sng" dirty="0" smtClean="0"/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  IES </a:t>
            </a:r>
            <a:r>
              <a:rPr lang="es-ES" dirty="0" err="1" smtClean="0"/>
              <a:t>Castella</a:t>
            </a:r>
            <a:r>
              <a:rPr lang="es-ES" dirty="0" smtClean="0"/>
              <a:t> </a:t>
            </a:r>
            <a:r>
              <a:rPr lang="es-ES" dirty="0" err="1" smtClean="0"/>
              <a:t>Vetula</a:t>
            </a:r>
            <a:endParaRPr lang="es-ES" dirty="0" smtClean="0"/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   Paseo La Virgen nº5, Medina de Pomar        (Burgos)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  </a:t>
            </a:r>
            <a:r>
              <a:rPr lang="es-ES" dirty="0" err="1" smtClean="0"/>
              <a:t>Telf</a:t>
            </a:r>
            <a:r>
              <a:rPr lang="es-ES" dirty="0" smtClean="0"/>
              <a:t>: 947 190 228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  Correo electrónico: medinacor69@gmail.com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7 Marcador de contenido" descr="_medinacor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928670"/>
            <a:ext cx="2714644" cy="1500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ROSQUILLAS CASERAS</a:t>
            </a:r>
            <a:endParaRPr lang="es-ES" u="sng" dirty="0"/>
          </a:p>
        </p:txBody>
      </p:sp>
      <p:pic>
        <p:nvPicPr>
          <p:cNvPr id="8" name="7 Marcador de contenido" descr="rosquill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72704" y="2500306"/>
            <a:ext cx="2656947" cy="2403112"/>
          </a:xfrm>
        </p:spPr>
      </p:pic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740565" y="1633757"/>
            <a:ext cx="3857652" cy="3714776"/>
          </a:xfrm>
        </p:spPr>
        <p:txBody>
          <a:bodyPr>
            <a:normAutofit/>
          </a:bodyPr>
          <a:lstStyle/>
          <a:p>
            <a:r>
              <a:rPr lang="es-ES" dirty="0" smtClean="0"/>
              <a:t>Docena de rosquillas caseras realizadas por monjas del convento de Santa Clara.</a:t>
            </a:r>
          </a:p>
          <a:p>
            <a:r>
              <a:rPr lang="es-ES" dirty="0" smtClean="0"/>
              <a:t>Ingredientes: licor al </a:t>
            </a:r>
            <a:r>
              <a:rPr lang="es-ES" dirty="0" err="1" smtClean="0"/>
              <a:t>gusto,azúcar</a:t>
            </a:r>
            <a:r>
              <a:rPr lang="es-ES" dirty="0" smtClean="0"/>
              <a:t> </a:t>
            </a:r>
            <a:r>
              <a:rPr lang="es-ES" dirty="0" err="1" smtClean="0"/>
              <a:t>glass</a:t>
            </a:r>
            <a:r>
              <a:rPr lang="es-ES" dirty="0" smtClean="0"/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16" name="15 Llamada de nube"/>
          <p:cNvSpPr/>
          <p:nvPr/>
        </p:nvSpPr>
        <p:spPr>
          <a:xfrm>
            <a:off x="2714612" y="5000636"/>
            <a:ext cx="1928826" cy="15001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4.50€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JABONES ARTESANALES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86200" cy="312531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Jabones faciales para todo tipo de piel.</a:t>
            </a:r>
          </a:p>
          <a:p>
            <a:endParaRPr lang="es-ES" dirty="0" smtClean="0"/>
          </a:p>
          <a:p>
            <a:r>
              <a:rPr lang="es-ES" dirty="0" smtClean="0"/>
              <a:t>Diferentes tipos.</a:t>
            </a:r>
          </a:p>
          <a:p>
            <a:endParaRPr lang="es-ES" dirty="0" smtClean="0"/>
          </a:p>
          <a:p>
            <a:r>
              <a:rPr lang="es-ES" dirty="0" smtClean="0"/>
              <a:t>Reducen el estrés, piel suave y tonificante.</a:t>
            </a:r>
          </a:p>
        </p:txBody>
      </p:sp>
      <p:pic>
        <p:nvPicPr>
          <p:cNvPr id="6" name="5 Marcador de contenido" descr="ghjkutgfij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4662" y="2571744"/>
            <a:ext cx="2973519" cy="2227269"/>
          </a:xfrm>
        </p:spPr>
      </p:pic>
      <p:sp>
        <p:nvSpPr>
          <p:cNvPr id="5" name="4 Llamada de nube"/>
          <p:cNvSpPr/>
          <p:nvPr/>
        </p:nvSpPr>
        <p:spPr>
          <a:xfrm>
            <a:off x="1643042" y="4857760"/>
            <a:ext cx="164307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4,75€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u="sng" dirty="0" smtClean="0"/>
              <a:t>Chorizo extra picante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86200" cy="3125317"/>
          </a:xfrm>
        </p:spPr>
        <p:txBody>
          <a:bodyPr>
            <a:normAutofit/>
          </a:bodyPr>
          <a:lstStyle/>
          <a:p>
            <a:r>
              <a:rPr lang="es-ES" dirty="0" smtClean="0"/>
              <a:t>Chorizo extra picante fabricado en </a:t>
            </a:r>
            <a:r>
              <a:rPr lang="es-ES" dirty="0" err="1" smtClean="0"/>
              <a:t>Villarcayo</a:t>
            </a:r>
            <a:r>
              <a:rPr lang="es-ES" dirty="0" smtClean="0"/>
              <a:t> (Burgos)</a:t>
            </a:r>
          </a:p>
          <a:p>
            <a:r>
              <a:rPr lang="es-ES" dirty="0" smtClean="0"/>
              <a:t>Ingredientes: Magro, panceta, pimentón, picante, sal y ajo.</a:t>
            </a:r>
          </a:p>
        </p:txBody>
      </p:sp>
      <p:sp>
        <p:nvSpPr>
          <p:cNvPr id="5" name="4 Llamada de nube"/>
          <p:cNvSpPr/>
          <p:nvPr/>
        </p:nvSpPr>
        <p:spPr>
          <a:xfrm>
            <a:off x="1643042" y="4857760"/>
            <a:ext cx="164307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2,50€</a:t>
            </a:r>
          </a:p>
        </p:txBody>
      </p:sp>
      <p:pic>
        <p:nvPicPr>
          <p:cNvPr id="8" name="Picture 8" descr="GetAttach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17707"/>
            <a:ext cx="2633668" cy="3511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u="sng" dirty="0" smtClean="0"/>
              <a:t>Capricho de morcilla </a:t>
            </a:r>
            <a:r>
              <a:rPr lang="es-ES" u="sng" dirty="0" err="1" smtClean="0"/>
              <a:t>rios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86200" cy="312531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DESCRIPCIÓN: </a:t>
            </a:r>
          </a:p>
          <a:p>
            <a:pPr>
              <a:buNone/>
            </a:pPr>
            <a:r>
              <a:rPr lang="es-ES" dirty="0" smtClean="0"/>
              <a:t>     La auténtica morcilla de Burgos RIOS en una nueva presentación con una textura fácil de untar y lista para consumir. </a:t>
            </a:r>
          </a:p>
          <a:p>
            <a:endParaRPr lang="es-ES" dirty="0" smtClean="0"/>
          </a:p>
        </p:txBody>
      </p:sp>
      <p:sp>
        <p:nvSpPr>
          <p:cNvPr id="5" name="4 Llamada de nube"/>
          <p:cNvSpPr/>
          <p:nvPr/>
        </p:nvSpPr>
        <p:spPr>
          <a:xfrm>
            <a:off x="1643042" y="4857760"/>
            <a:ext cx="164307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3,75€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7" name="Picture 2" descr="C:\Users\Invitado\Desktop\capricho-morcilla-r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9512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u="sng" dirty="0" smtClean="0"/>
              <a:t>Surtido Clásico de Pastas 600gr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86200" cy="3125317"/>
          </a:xfrm>
        </p:spPr>
        <p:txBody>
          <a:bodyPr>
            <a:normAutofit/>
          </a:bodyPr>
          <a:lstStyle/>
          <a:p>
            <a:pPr fontAlgn="base"/>
            <a:r>
              <a:rPr lang="es-ES" dirty="0" smtClean="0"/>
              <a:t>Caja con 600 gramos de pastas clásicas variadas (con azúcar glas, con huevo, con guinda, mantecadas y con chocolates).</a:t>
            </a:r>
          </a:p>
          <a:p>
            <a:endParaRPr lang="es-ES" dirty="0" smtClean="0"/>
          </a:p>
        </p:txBody>
      </p:sp>
      <p:sp>
        <p:nvSpPr>
          <p:cNvPr id="5" name="4 Llamada de nube"/>
          <p:cNvSpPr/>
          <p:nvPr/>
        </p:nvSpPr>
        <p:spPr>
          <a:xfrm>
            <a:off x="1643042" y="4857760"/>
            <a:ext cx="164307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5.50€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8" name="Picture 10" descr="http://metroo.es/wp-content/themes/GeoTheme/thumb.php?src=http://metroo.es/wp-content/uploads//place/336057_373252_0.jpg&amp;w=580&amp;h=390&amp;zc=2&amp;a=c&amp;q=100&amp;bid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9428" y="2285992"/>
            <a:ext cx="4674571" cy="314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u="sng" dirty="0" smtClean="0"/>
              <a:t>Patatas Fritas lisas los leones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86200" cy="3125317"/>
          </a:xfrm>
        </p:spPr>
        <p:txBody>
          <a:bodyPr>
            <a:normAutofit/>
          </a:bodyPr>
          <a:lstStyle/>
          <a:p>
            <a:r>
              <a:rPr lang="es-ES" dirty="0" smtClean="0"/>
              <a:t>ESTAN REALIZADAS CON PATATAS, ACEITE DE OLIVA Y SAL.</a:t>
            </a:r>
          </a:p>
          <a:p>
            <a:r>
              <a:rPr lang="es-ES" dirty="0" smtClean="0"/>
              <a:t>SIN GLUTEN</a:t>
            </a:r>
          </a:p>
          <a:p>
            <a:r>
              <a:rPr lang="es-ES" dirty="0" smtClean="0"/>
              <a:t>SU PESO NETO ES DE 40.00 GR</a:t>
            </a:r>
          </a:p>
          <a:p>
            <a:endParaRPr lang="es-ES" dirty="0" smtClean="0"/>
          </a:p>
        </p:txBody>
      </p:sp>
      <p:sp>
        <p:nvSpPr>
          <p:cNvPr id="5" name="4 Llamada de nube"/>
          <p:cNvSpPr/>
          <p:nvPr/>
        </p:nvSpPr>
        <p:spPr>
          <a:xfrm>
            <a:off x="1643042" y="4857760"/>
            <a:ext cx="164307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</a:t>
            </a:r>
            <a:r>
              <a:rPr lang="es-ES" smtClean="0"/>
              <a:t>€</a:t>
            </a:r>
            <a:endParaRPr lang="es-ES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7" name="Picture 2" descr="C:\Users\Invitado\Desktop\anne y adriana\descarga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3451" y="1643050"/>
            <a:ext cx="4186267" cy="332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Quesada típica de Espinosa de los Monteros. </a:t>
            </a:r>
          </a:p>
          <a:p>
            <a:endParaRPr lang="es-ES" dirty="0"/>
          </a:p>
          <a:p>
            <a:r>
              <a:rPr lang="es-ES" dirty="0" smtClean="0"/>
              <a:t>Desde Espinosa a tu mesa.</a:t>
            </a:r>
          </a:p>
        </p:txBody>
      </p:sp>
      <p:pic>
        <p:nvPicPr>
          <p:cNvPr id="5" name="Picture 2" descr="http://www.sobaosloidicavada.com/uploads/images/Productos/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916832"/>
            <a:ext cx="3625056" cy="2718792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1643042" y="4857760"/>
            <a:ext cx="1643074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4,25€</a:t>
            </a:r>
          </a:p>
        </p:txBody>
      </p:sp>
    </p:spTree>
    <p:extLst>
      <p:ext uri="{BB962C8B-B14F-4D97-AF65-F5344CB8AC3E}">
        <p14:creationId xmlns="" xmlns:p14="http://schemas.microsoft.com/office/powerpoint/2010/main" val="4114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57290" y="2643182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GASTOS DE ENVÍO NO ESTÁN INCLUIDOS EN EL PRECIO DE VENTA.</a:t>
            </a:r>
            <a:endParaRPr lang="es-E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234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Viajes</vt:lpstr>
      <vt:lpstr>  CATÁLOGO 2015</vt:lpstr>
      <vt:lpstr>ROSQUILLAS CASERAS</vt:lpstr>
      <vt:lpstr>JABONES ARTESANALES</vt:lpstr>
      <vt:lpstr>Chorizo extra picante</vt:lpstr>
      <vt:lpstr>Capricho de morcilla rios</vt:lpstr>
      <vt:lpstr>Surtido Clásico de Pastas 600gr</vt:lpstr>
      <vt:lpstr>Patatas Fritas lisas los leones</vt:lpstr>
      <vt:lpstr>quesada</vt:lpstr>
      <vt:lpstr>Diapositiva 9</vt:lpstr>
      <vt:lpstr>  CATÁLOGO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Invitado</dc:creator>
  <cp:lastModifiedBy>Profesora</cp:lastModifiedBy>
  <cp:revision>21</cp:revision>
  <dcterms:created xsi:type="dcterms:W3CDTF">2015-01-15T09:40:08Z</dcterms:created>
  <dcterms:modified xsi:type="dcterms:W3CDTF">2015-03-18T09:40:26Z</dcterms:modified>
</cp:coreProperties>
</file>