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34A262-1D9B-4AC0-B109-851E277517AF}" type="doc">
      <dgm:prSet loTypeId="urn:microsoft.com/office/officeart/2005/8/layout/cycle8" loCatId="cycle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FA823C8F-8877-4B5D-B11C-116390993CCC}">
      <dgm:prSet phldrT="[Texto]"/>
      <dgm:spPr/>
      <dgm:t>
        <a:bodyPr/>
        <a:lstStyle/>
        <a:p>
          <a:r>
            <a:rPr lang="es-ES" dirty="0" smtClean="0"/>
            <a:t>Presidente:</a:t>
          </a:r>
        </a:p>
        <a:p>
          <a:r>
            <a:rPr lang="es-ES" dirty="0" smtClean="0"/>
            <a:t>CRISTIAN GARCÍA</a:t>
          </a:r>
          <a:endParaRPr lang="es-ES" dirty="0"/>
        </a:p>
      </dgm:t>
    </dgm:pt>
    <dgm:pt modelId="{2E38516F-C269-4FB6-BBA2-81F7F6FA274A}" type="parTrans" cxnId="{8E754E3C-9892-4277-ABF0-4728FACC98DE}">
      <dgm:prSet/>
      <dgm:spPr/>
      <dgm:t>
        <a:bodyPr/>
        <a:lstStyle/>
        <a:p>
          <a:endParaRPr lang="es-ES"/>
        </a:p>
      </dgm:t>
    </dgm:pt>
    <dgm:pt modelId="{84684BE9-A0D1-4788-9255-10DCF7389B48}" type="sibTrans" cxnId="{8E754E3C-9892-4277-ABF0-4728FACC98DE}">
      <dgm:prSet/>
      <dgm:spPr/>
      <dgm:t>
        <a:bodyPr/>
        <a:lstStyle/>
        <a:p>
          <a:endParaRPr lang="es-ES"/>
        </a:p>
      </dgm:t>
    </dgm:pt>
    <dgm:pt modelId="{4740A1D7-EF10-4628-92A3-61DE08499194}">
      <dgm:prSet phldrT="[Texto]"/>
      <dgm:spPr/>
      <dgm:t>
        <a:bodyPr/>
        <a:lstStyle/>
        <a:p>
          <a:r>
            <a:rPr lang="es-ES" dirty="0" smtClean="0"/>
            <a:t>Secretario: </a:t>
          </a:r>
          <a:r>
            <a:rPr lang="es-ES" dirty="0" smtClean="0"/>
            <a:t>JUANVI ORTEGA</a:t>
          </a:r>
          <a:endParaRPr lang="es-ES" dirty="0"/>
        </a:p>
      </dgm:t>
    </dgm:pt>
    <dgm:pt modelId="{1C6140D5-1622-408E-8AD4-733BCA5B80E4}" type="parTrans" cxnId="{B2EF1033-E9B5-4193-84B7-29E9FD8B2EA3}">
      <dgm:prSet/>
      <dgm:spPr/>
      <dgm:t>
        <a:bodyPr/>
        <a:lstStyle/>
        <a:p>
          <a:endParaRPr lang="es-ES"/>
        </a:p>
      </dgm:t>
    </dgm:pt>
    <dgm:pt modelId="{611AB629-7194-45D6-AA6F-10A100EDB5C9}" type="sibTrans" cxnId="{B2EF1033-E9B5-4193-84B7-29E9FD8B2EA3}">
      <dgm:prSet/>
      <dgm:spPr/>
      <dgm:t>
        <a:bodyPr/>
        <a:lstStyle/>
        <a:p>
          <a:endParaRPr lang="es-ES"/>
        </a:p>
      </dgm:t>
    </dgm:pt>
    <dgm:pt modelId="{C3C7BEC2-5ED8-4CC4-B139-D098BCC6C526}">
      <dgm:prSet phldrT="[Texto]"/>
      <dgm:spPr/>
      <dgm:t>
        <a:bodyPr/>
        <a:lstStyle/>
        <a:p>
          <a:r>
            <a:rPr lang="es-ES" dirty="0" smtClean="0"/>
            <a:t>Marketing: </a:t>
          </a:r>
          <a:r>
            <a:rPr lang="es-ES" dirty="0" smtClean="0"/>
            <a:t>MARCOS ALFARO,</a:t>
          </a:r>
          <a:endParaRPr lang="es-ES" dirty="0"/>
        </a:p>
      </dgm:t>
    </dgm:pt>
    <dgm:pt modelId="{0A986656-FB6B-4308-B852-90CBF0BF582D}" type="parTrans" cxnId="{5870BB2A-4187-45F9-9FCA-07D5518C1ECE}">
      <dgm:prSet/>
      <dgm:spPr/>
      <dgm:t>
        <a:bodyPr/>
        <a:lstStyle/>
        <a:p>
          <a:endParaRPr lang="es-ES"/>
        </a:p>
      </dgm:t>
    </dgm:pt>
    <dgm:pt modelId="{3D26ED74-2475-44E8-B001-F3E478D9EDD3}" type="sibTrans" cxnId="{5870BB2A-4187-45F9-9FCA-07D5518C1ECE}">
      <dgm:prSet/>
      <dgm:spPr/>
      <dgm:t>
        <a:bodyPr/>
        <a:lstStyle/>
        <a:p>
          <a:endParaRPr lang="es-ES"/>
        </a:p>
      </dgm:t>
    </dgm:pt>
    <dgm:pt modelId="{D65B6241-EA3B-4E6B-8A56-CDFBC07548F0}">
      <dgm:prSet phldrT="[Texto]"/>
      <dgm:spPr/>
      <dgm:t>
        <a:bodyPr/>
        <a:lstStyle/>
        <a:p>
          <a:r>
            <a:rPr lang="es-ES" dirty="0" smtClean="0"/>
            <a:t>Producción:  Jaime González, David Escamilla , Cristina Prieto , Laura Sáez </a:t>
          </a:r>
          <a:r>
            <a:rPr lang="es-ES" smtClean="0"/>
            <a:t>y María </a:t>
          </a:r>
          <a:r>
            <a:rPr lang="es-ES" dirty="0" smtClean="0"/>
            <a:t>Jesús Navarro</a:t>
          </a:r>
          <a:endParaRPr lang="es-ES" dirty="0" smtClean="0"/>
        </a:p>
      </dgm:t>
    </dgm:pt>
    <dgm:pt modelId="{967DA597-440B-4717-B9A8-1926529F8A4F}" type="parTrans" cxnId="{CA4E1CA6-25A6-46C4-A3D9-E56000040F36}">
      <dgm:prSet/>
      <dgm:spPr/>
      <dgm:t>
        <a:bodyPr/>
        <a:lstStyle/>
        <a:p>
          <a:endParaRPr lang="es-ES"/>
        </a:p>
      </dgm:t>
    </dgm:pt>
    <dgm:pt modelId="{4F6CD085-5BB2-4105-B719-6BA7FEC97C60}" type="sibTrans" cxnId="{CA4E1CA6-25A6-46C4-A3D9-E56000040F36}">
      <dgm:prSet/>
      <dgm:spPr/>
      <dgm:t>
        <a:bodyPr/>
        <a:lstStyle/>
        <a:p>
          <a:endParaRPr lang="es-ES"/>
        </a:p>
      </dgm:t>
    </dgm:pt>
    <dgm:pt modelId="{48F519B6-2B6B-42F3-AAEA-B7A1DADB6A13}">
      <dgm:prSet phldrT="[Texto]"/>
      <dgm:spPr/>
      <dgm:t>
        <a:bodyPr/>
        <a:lstStyle/>
        <a:p>
          <a:r>
            <a:rPr lang="es-ES" dirty="0" smtClean="0"/>
            <a:t>GERENTE:</a:t>
          </a:r>
        </a:p>
        <a:p>
          <a:r>
            <a:rPr lang="es-ES" dirty="0" smtClean="0"/>
            <a:t> LUNA GRIÑÁN</a:t>
          </a:r>
          <a:endParaRPr lang="es-ES" dirty="0"/>
        </a:p>
      </dgm:t>
    </dgm:pt>
    <dgm:pt modelId="{500A3923-06F3-422A-8BDB-8D5068E9D3DD}" type="parTrans" cxnId="{FEABFBBD-84D5-4C19-9E77-0EDD34FB8AD5}">
      <dgm:prSet/>
      <dgm:spPr/>
      <dgm:t>
        <a:bodyPr/>
        <a:lstStyle/>
        <a:p>
          <a:endParaRPr lang="es-ES"/>
        </a:p>
      </dgm:t>
    </dgm:pt>
    <dgm:pt modelId="{F1E2E417-18C5-480F-9C0F-FB95DBA2C743}" type="sibTrans" cxnId="{FEABFBBD-84D5-4C19-9E77-0EDD34FB8AD5}">
      <dgm:prSet/>
      <dgm:spPr/>
      <dgm:t>
        <a:bodyPr/>
        <a:lstStyle/>
        <a:p>
          <a:endParaRPr lang="es-ES"/>
        </a:p>
      </dgm:t>
    </dgm:pt>
    <dgm:pt modelId="{9088123D-146C-427A-B94C-F123770F3742}">
      <dgm:prSet phldrT="[Texto]"/>
      <dgm:spPr/>
      <dgm:t>
        <a:bodyPr/>
        <a:lstStyle/>
        <a:p>
          <a:r>
            <a:rPr lang="es-ES" dirty="0" smtClean="0"/>
            <a:t>Departamento de administración</a:t>
          </a:r>
          <a:r>
            <a:rPr lang="es-ES" dirty="0" smtClean="0"/>
            <a:t>: Alejandro Segovia, Pablo Garrido, </a:t>
          </a:r>
          <a:r>
            <a:rPr lang="es-ES" dirty="0" err="1" smtClean="0"/>
            <a:t>Jhonatan</a:t>
          </a:r>
          <a:r>
            <a:rPr lang="es-ES" dirty="0" smtClean="0"/>
            <a:t> Herreros y Carla Risueño</a:t>
          </a:r>
          <a:endParaRPr lang="es-ES" dirty="0"/>
        </a:p>
      </dgm:t>
    </dgm:pt>
    <dgm:pt modelId="{6018B8B0-B310-4600-B0C6-C1EF829AB75F}" type="parTrans" cxnId="{2592100C-3397-4430-8DE8-CB1A4519522E}">
      <dgm:prSet/>
      <dgm:spPr/>
      <dgm:t>
        <a:bodyPr/>
        <a:lstStyle/>
        <a:p>
          <a:endParaRPr lang="es-ES"/>
        </a:p>
      </dgm:t>
    </dgm:pt>
    <dgm:pt modelId="{AABBB12A-9898-4CAC-8277-9D050E9F718D}" type="sibTrans" cxnId="{2592100C-3397-4430-8DE8-CB1A4519522E}">
      <dgm:prSet/>
      <dgm:spPr/>
      <dgm:t>
        <a:bodyPr/>
        <a:lstStyle/>
        <a:p>
          <a:endParaRPr lang="es-ES"/>
        </a:p>
      </dgm:t>
    </dgm:pt>
    <dgm:pt modelId="{FC3CA8CF-CDC4-4D0F-A9EE-8AF13F52BE33}">
      <dgm:prSet/>
      <dgm:spPr/>
      <dgm:t>
        <a:bodyPr/>
        <a:lstStyle/>
        <a:p>
          <a:r>
            <a:rPr lang="es-ES" dirty="0" smtClean="0"/>
            <a:t>Recursos humanos: Enrique Piqueras, Adrian Mora y Cristina Rojas.</a:t>
          </a:r>
          <a:endParaRPr lang="es-ES" dirty="0"/>
        </a:p>
      </dgm:t>
    </dgm:pt>
    <dgm:pt modelId="{185723EF-9EE3-4C72-885C-FB874E5F8972}" type="parTrans" cxnId="{E2850AD2-82A0-4760-977B-86579AEEF186}">
      <dgm:prSet/>
      <dgm:spPr/>
      <dgm:t>
        <a:bodyPr/>
        <a:lstStyle/>
        <a:p>
          <a:endParaRPr lang="es-ES"/>
        </a:p>
      </dgm:t>
    </dgm:pt>
    <dgm:pt modelId="{41C0B791-65B6-4D81-B3EA-B8AC6E19CA7F}" type="sibTrans" cxnId="{E2850AD2-82A0-4760-977B-86579AEEF186}">
      <dgm:prSet/>
      <dgm:spPr/>
      <dgm:t>
        <a:bodyPr/>
        <a:lstStyle/>
        <a:p>
          <a:endParaRPr lang="es-ES"/>
        </a:p>
      </dgm:t>
    </dgm:pt>
    <dgm:pt modelId="{A13CEC32-443C-49CD-BD29-4CE8DA5D2632}" type="pres">
      <dgm:prSet presAssocID="{CF34A262-1D9B-4AC0-B109-851E277517A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A951262-E03B-4532-A801-BCB5D7D27F62}" type="pres">
      <dgm:prSet presAssocID="{CF34A262-1D9B-4AC0-B109-851E277517AF}" presName="wedge1" presStyleLbl="node1" presStyleIdx="0" presStyleCnt="7"/>
      <dgm:spPr/>
      <dgm:t>
        <a:bodyPr/>
        <a:lstStyle/>
        <a:p>
          <a:endParaRPr lang="es-ES"/>
        </a:p>
      </dgm:t>
    </dgm:pt>
    <dgm:pt modelId="{5AC2CA9C-E8AB-4952-9F91-9F06892566FE}" type="pres">
      <dgm:prSet presAssocID="{CF34A262-1D9B-4AC0-B109-851E277517AF}" presName="dummy1a" presStyleCnt="0"/>
      <dgm:spPr/>
      <dgm:t>
        <a:bodyPr/>
        <a:lstStyle/>
        <a:p>
          <a:endParaRPr lang="es-ES"/>
        </a:p>
      </dgm:t>
    </dgm:pt>
    <dgm:pt modelId="{E7023E0F-2510-41AA-ADE1-95908F1FB7A5}" type="pres">
      <dgm:prSet presAssocID="{CF34A262-1D9B-4AC0-B109-851E277517AF}" presName="dummy1b" presStyleCnt="0"/>
      <dgm:spPr/>
      <dgm:t>
        <a:bodyPr/>
        <a:lstStyle/>
        <a:p>
          <a:endParaRPr lang="es-ES"/>
        </a:p>
      </dgm:t>
    </dgm:pt>
    <dgm:pt modelId="{1FADDC99-754B-4B69-BEE9-B2DF22843860}" type="pres">
      <dgm:prSet presAssocID="{CF34A262-1D9B-4AC0-B109-851E277517AF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28CBFA5-54ED-45F9-A9E7-84BCE88CDAF9}" type="pres">
      <dgm:prSet presAssocID="{CF34A262-1D9B-4AC0-B109-851E277517AF}" presName="wedge2" presStyleLbl="node1" presStyleIdx="1" presStyleCnt="7"/>
      <dgm:spPr/>
      <dgm:t>
        <a:bodyPr/>
        <a:lstStyle/>
        <a:p>
          <a:endParaRPr lang="es-ES"/>
        </a:p>
      </dgm:t>
    </dgm:pt>
    <dgm:pt modelId="{82C620DB-B8F3-4DB5-83CD-5A2E23206B7F}" type="pres">
      <dgm:prSet presAssocID="{CF34A262-1D9B-4AC0-B109-851E277517AF}" presName="dummy2a" presStyleCnt="0"/>
      <dgm:spPr/>
      <dgm:t>
        <a:bodyPr/>
        <a:lstStyle/>
        <a:p>
          <a:endParaRPr lang="es-ES"/>
        </a:p>
      </dgm:t>
    </dgm:pt>
    <dgm:pt modelId="{57321F83-FACB-40D4-A8E0-A93A509ED62F}" type="pres">
      <dgm:prSet presAssocID="{CF34A262-1D9B-4AC0-B109-851E277517AF}" presName="dummy2b" presStyleCnt="0"/>
      <dgm:spPr/>
      <dgm:t>
        <a:bodyPr/>
        <a:lstStyle/>
        <a:p>
          <a:endParaRPr lang="es-ES"/>
        </a:p>
      </dgm:t>
    </dgm:pt>
    <dgm:pt modelId="{EF209A41-74A0-476A-8BA0-18E25EC6A38A}" type="pres">
      <dgm:prSet presAssocID="{CF34A262-1D9B-4AC0-B109-851E277517AF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ED2754-325E-438F-BC5D-E82C2B74FA93}" type="pres">
      <dgm:prSet presAssocID="{CF34A262-1D9B-4AC0-B109-851E277517AF}" presName="wedge3" presStyleLbl="node1" presStyleIdx="2" presStyleCnt="7"/>
      <dgm:spPr/>
      <dgm:t>
        <a:bodyPr/>
        <a:lstStyle/>
        <a:p>
          <a:endParaRPr lang="es-ES"/>
        </a:p>
      </dgm:t>
    </dgm:pt>
    <dgm:pt modelId="{2ED2F8A2-3EAF-4518-9C87-322180DE8E40}" type="pres">
      <dgm:prSet presAssocID="{CF34A262-1D9B-4AC0-B109-851E277517AF}" presName="dummy3a" presStyleCnt="0"/>
      <dgm:spPr/>
      <dgm:t>
        <a:bodyPr/>
        <a:lstStyle/>
        <a:p>
          <a:endParaRPr lang="es-ES"/>
        </a:p>
      </dgm:t>
    </dgm:pt>
    <dgm:pt modelId="{21F22183-2388-4E3B-B93E-4870B4385257}" type="pres">
      <dgm:prSet presAssocID="{CF34A262-1D9B-4AC0-B109-851E277517AF}" presName="dummy3b" presStyleCnt="0"/>
      <dgm:spPr/>
      <dgm:t>
        <a:bodyPr/>
        <a:lstStyle/>
        <a:p>
          <a:endParaRPr lang="es-ES"/>
        </a:p>
      </dgm:t>
    </dgm:pt>
    <dgm:pt modelId="{71562741-EE3E-4106-B422-8909320682B3}" type="pres">
      <dgm:prSet presAssocID="{CF34A262-1D9B-4AC0-B109-851E277517AF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E762FCF-D3ED-4DE0-B3C0-E4562CA221AD}" type="pres">
      <dgm:prSet presAssocID="{CF34A262-1D9B-4AC0-B109-851E277517AF}" presName="wedge4" presStyleLbl="node1" presStyleIdx="3" presStyleCnt="7"/>
      <dgm:spPr/>
      <dgm:t>
        <a:bodyPr/>
        <a:lstStyle/>
        <a:p>
          <a:endParaRPr lang="es-ES"/>
        </a:p>
      </dgm:t>
    </dgm:pt>
    <dgm:pt modelId="{965D912F-640D-4563-A79C-7AC0069C354F}" type="pres">
      <dgm:prSet presAssocID="{CF34A262-1D9B-4AC0-B109-851E277517AF}" presName="dummy4a" presStyleCnt="0"/>
      <dgm:spPr/>
      <dgm:t>
        <a:bodyPr/>
        <a:lstStyle/>
        <a:p>
          <a:endParaRPr lang="es-ES"/>
        </a:p>
      </dgm:t>
    </dgm:pt>
    <dgm:pt modelId="{D56DD018-6B26-4A62-B0A3-70BDDEF32A77}" type="pres">
      <dgm:prSet presAssocID="{CF34A262-1D9B-4AC0-B109-851E277517AF}" presName="dummy4b" presStyleCnt="0"/>
      <dgm:spPr/>
      <dgm:t>
        <a:bodyPr/>
        <a:lstStyle/>
        <a:p>
          <a:endParaRPr lang="es-ES"/>
        </a:p>
      </dgm:t>
    </dgm:pt>
    <dgm:pt modelId="{CB816EE5-4D1B-40EA-AC28-EF3CC0B95F76}" type="pres">
      <dgm:prSet presAssocID="{CF34A262-1D9B-4AC0-B109-851E277517AF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BAF8C9-EC4E-436A-AB80-1AE10AF90494}" type="pres">
      <dgm:prSet presAssocID="{CF34A262-1D9B-4AC0-B109-851E277517AF}" presName="wedge5" presStyleLbl="node1" presStyleIdx="4" presStyleCnt="7"/>
      <dgm:spPr/>
      <dgm:t>
        <a:bodyPr/>
        <a:lstStyle/>
        <a:p>
          <a:endParaRPr lang="es-ES"/>
        </a:p>
      </dgm:t>
    </dgm:pt>
    <dgm:pt modelId="{85859F2B-2895-4AD4-8143-875213233EF4}" type="pres">
      <dgm:prSet presAssocID="{CF34A262-1D9B-4AC0-B109-851E277517AF}" presName="dummy5a" presStyleCnt="0"/>
      <dgm:spPr/>
      <dgm:t>
        <a:bodyPr/>
        <a:lstStyle/>
        <a:p>
          <a:endParaRPr lang="es-ES"/>
        </a:p>
      </dgm:t>
    </dgm:pt>
    <dgm:pt modelId="{A28517A5-ED8E-4C19-8D79-9D9134153BBE}" type="pres">
      <dgm:prSet presAssocID="{CF34A262-1D9B-4AC0-B109-851E277517AF}" presName="dummy5b" presStyleCnt="0"/>
      <dgm:spPr/>
      <dgm:t>
        <a:bodyPr/>
        <a:lstStyle/>
        <a:p>
          <a:endParaRPr lang="es-ES"/>
        </a:p>
      </dgm:t>
    </dgm:pt>
    <dgm:pt modelId="{6C3FE968-67F2-4220-B1B5-142844A361AF}" type="pres">
      <dgm:prSet presAssocID="{CF34A262-1D9B-4AC0-B109-851E277517AF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2028CE3-5AA5-4FA5-B70C-6BF74E792E6C}" type="pres">
      <dgm:prSet presAssocID="{CF34A262-1D9B-4AC0-B109-851E277517AF}" presName="wedge6" presStyleLbl="node1" presStyleIdx="5" presStyleCnt="7"/>
      <dgm:spPr/>
      <dgm:t>
        <a:bodyPr/>
        <a:lstStyle/>
        <a:p>
          <a:endParaRPr lang="es-ES"/>
        </a:p>
      </dgm:t>
    </dgm:pt>
    <dgm:pt modelId="{39EB8A6C-58BF-4A56-8455-94BD1B03BE9B}" type="pres">
      <dgm:prSet presAssocID="{CF34A262-1D9B-4AC0-B109-851E277517AF}" presName="dummy6a" presStyleCnt="0"/>
      <dgm:spPr/>
      <dgm:t>
        <a:bodyPr/>
        <a:lstStyle/>
        <a:p>
          <a:endParaRPr lang="es-ES"/>
        </a:p>
      </dgm:t>
    </dgm:pt>
    <dgm:pt modelId="{AA4CB96A-C7B4-422D-9566-0299403D05AF}" type="pres">
      <dgm:prSet presAssocID="{CF34A262-1D9B-4AC0-B109-851E277517AF}" presName="dummy6b" presStyleCnt="0"/>
      <dgm:spPr/>
      <dgm:t>
        <a:bodyPr/>
        <a:lstStyle/>
        <a:p>
          <a:endParaRPr lang="es-ES"/>
        </a:p>
      </dgm:t>
    </dgm:pt>
    <dgm:pt modelId="{060EEC6A-87AD-4961-8A92-2069C7E18608}" type="pres">
      <dgm:prSet presAssocID="{CF34A262-1D9B-4AC0-B109-851E277517AF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9092732-8953-4CF5-974B-99B46170B69B}" type="pres">
      <dgm:prSet presAssocID="{CF34A262-1D9B-4AC0-B109-851E277517AF}" presName="wedge7" presStyleLbl="node1" presStyleIdx="6" presStyleCnt="7"/>
      <dgm:spPr/>
      <dgm:t>
        <a:bodyPr/>
        <a:lstStyle/>
        <a:p>
          <a:endParaRPr lang="es-ES"/>
        </a:p>
      </dgm:t>
    </dgm:pt>
    <dgm:pt modelId="{519EEDDD-5BF5-49FA-87DB-4E493E81D407}" type="pres">
      <dgm:prSet presAssocID="{CF34A262-1D9B-4AC0-B109-851E277517AF}" presName="dummy7a" presStyleCnt="0"/>
      <dgm:spPr/>
      <dgm:t>
        <a:bodyPr/>
        <a:lstStyle/>
        <a:p>
          <a:endParaRPr lang="es-ES"/>
        </a:p>
      </dgm:t>
    </dgm:pt>
    <dgm:pt modelId="{CA000562-1D2A-4A72-94FF-8D10D2E32D6F}" type="pres">
      <dgm:prSet presAssocID="{CF34A262-1D9B-4AC0-B109-851E277517AF}" presName="dummy7b" presStyleCnt="0"/>
      <dgm:spPr/>
      <dgm:t>
        <a:bodyPr/>
        <a:lstStyle/>
        <a:p>
          <a:endParaRPr lang="es-ES"/>
        </a:p>
      </dgm:t>
    </dgm:pt>
    <dgm:pt modelId="{B2DAB0D4-4B9E-4F78-8A5C-12461BEB202D}" type="pres">
      <dgm:prSet presAssocID="{CF34A262-1D9B-4AC0-B109-851E277517AF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5A6BFA2-D355-42D8-9121-E407917410ED}" type="pres">
      <dgm:prSet presAssocID="{84684BE9-A0D1-4788-9255-10DCF7389B48}" presName="arrowWedge1" presStyleLbl="fgSibTrans2D1" presStyleIdx="0" presStyleCnt="7"/>
      <dgm:spPr/>
      <dgm:t>
        <a:bodyPr/>
        <a:lstStyle/>
        <a:p>
          <a:endParaRPr lang="es-ES"/>
        </a:p>
      </dgm:t>
    </dgm:pt>
    <dgm:pt modelId="{20772E0F-9052-4B4B-A4BA-EB4ED675CF8D}" type="pres">
      <dgm:prSet presAssocID="{611AB629-7194-45D6-AA6F-10A100EDB5C9}" presName="arrowWedge2" presStyleLbl="fgSibTrans2D1" presStyleIdx="1" presStyleCnt="7"/>
      <dgm:spPr/>
      <dgm:t>
        <a:bodyPr/>
        <a:lstStyle/>
        <a:p>
          <a:endParaRPr lang="es-ES"/>
        </a:p>
      </dgm:t>
    </dgm:pt>
    <dgm:pt modelId="{BFECFB34-D670-454D-BAA1-13A57A3FEBC1}" type="pres">
      <dgm:prSet presAssocID="{3D26ED74-2475-44E8-B001-F3E478D9EDD3}" presName="arrowWedge3" presStyleLbl="fgSibTrans2D1" presStyleIdx="2" presStyleCnt="7"/>
      <dgm:spPr/>
      <dgm:t>
        <a:bodyPr/>
        <a:lstStyle/>
        <a:p>
          <a:endParaRPr lang="es-ES"/>
        </a:p>
      </dgm:t>
    </dgm:pt>
    <dgm:pt modelId="{5009DB81-3451-4148-9808-0C922C0CCA93}" type="pres">
      <dgm:prSet presAssocID="{4F6CD085-5BB2-4105-B719-6BA7FEC97C60}" presName="arrowWedge4" presStyleLbl="fgSibTrans2D1" presStyleIdx="3" presStyleCnt="7"/>
      <dgm:spPr/>
      <dgm:t>
        <a:bodyPr/>
        <a:lstStyle/>
        <a:p>
          <a:endParaRPr lang="es-ES"/>
        </a:p>
      </dgm:t>
    </dgm:pt>
    <dgm:pt modelId="{75D34EC7-4994-4B85-9A32-B5A758FF56C9}" type="pres">
      <dgm:prSet presAssocID="{AABBB12A-9898-4CAC-8277-9D050E9F718D}" presName="arrowWedge5" presStyleLbl="fgSibTrans2D1" presStyleIdx="4" presStyleCnt="7"/>
      <dgm:spPr/>
      <dgm:t>
        <a:bodyPr/>
        <a:lstStyle/>
        <a:p>
          <a:endParaRPr lang="es-ES"/>
        </a:p>
      </dgm:t>
    </dgm:pt>
    <dgm:pt modelId="{A5AD5658-4129-40DF-B357-14AE058C09C2}" type="pres">
      <dgm:prSet presAssocID="{F1E2E417-18C5-480F-9C0F-FB95DBA2C743}" presName="arrowWedge6" presStyleLbl="fgSibTrans2D1" presStyleIdx="5" presStyleCnt="7"/>
      <dgm:spPr/>
      <dgm:t>
        <a:bodyPr/>
        <a:lstStyle/>
        <a:p>
          <a:endParaRPr lang="es-ES"/>
        </a:p>
      </dgm:t>
    </dgm:pt>
    <dgm:pt modelId="{6C2A4BA6-0222-484E-9282-2FDF904F3A5B}" type="pres">
      <dgm:prSet presAssocID="{41C0B791-65B6-4D81-B3EA-B8AC6E19CA7F}" presName="arrowWedge7" presStyleLbl="fgSibTrans2D1" presStyleIdx="6" presStyleCnt="7"/>
      <dgm:spPr/>
      <dgm:t>
        <a:bodyPr/>
        <a:lstStyle/>
        <a:p>
          <a:endParaRPr lang="es-ES"/>
        </a:p>
      </dgm:t>
    </dgm:pt>
  </dgm:ptLst>
  <dgm:cxnLst>
    <dgm:cxn modelId="{CA4E1CA6-25A6-46C4-A3D9-E56000040F36}" srcId="{CF34A262-1D9B-4AC0-B109-851E277517AF}" destId="{D65B6241-EA3B-4E6B-8A56-CDFBC07548F0}" srcOrd="3" destOrd="0" parTransId="{967DA597-440B-4717-B9A8-1926529F8A4F}" sibTransId="{4F6CD085-5BB2-4105-B719-6BA7FEC97C60}"/>
    <dgm:cxn modelId="{101BF08F-8B6E-4288-BC09-1A703E265EF0}" type="presOf" srcId="{CF34A262-1D9B-4AC0-B109-851E277517AF}" destId="{A13CEC32-443C-49CD-BD29-4CE8DA5D2632}" srcOrd="0" destOrd="0" presId="urn:microsoft.com/office/officeart/2005/8/layout/cycle8"/>
    <dgm:cxn modelId="{B2EF1033-E9B5-4193-84B7-29E9FD8B2EA3}" srcId="{CF34A262-1D9B-4AC0-B109-851E277517AF}" destId="{4740A1D7-EF10-4628-92A3-61DE08499194}" srcOrd="1" destOrd="0" parTransId="{1C6140D5-1622-408E-8AD4-733BCA5B80E4}" sibTransId="{611AB629-7194-45D6-AA6F-10A100EDB5C9}"/>
    <dgm:cxn modelId="{851BF17B-3C5B-4D11-A150-73724A0271DF}" type="presOf" srcId="{FC3CA8CF-CDC4-4D0F-A9EE-8AF13F52BE33}" destId="{D9092732-8953-4CF5-974B-99B46170B69B}" srcOrd="0" destOrd="0" presId="urn:microsoft.com/office/officeart/2005/8/layout/cycle8"/>
    <dgm:cxn modelId="{CE2DBFB6-1893-4FE0-900A-CDBBE91EFEB1}" type="presOf" srcId="{FC3CA8CF-CDC4-4D0F-A9EE-8AF13F52BE33}" destId="{B2DAB0D4-4B9E-4F78-8A5C-12461BEB202D}" srcOrd="1" destOrd="0" presId="urn:microsoft.com/office/officeart/2005/8/layout/cycle8"/>
    <dgm:cxn modelId="{B99CD4F2-55B8-49D4-9D48-95D7C802945F}" type="presOf" srcId="{4740A1D7-EF10-4628-92A3-61DE08499194}" destId="{EF209A41-74A0-476A-8BA0-18E25EC6A38A}" srcOrd="1" destOrd="0" presId="urn:microsoft.com/office/officeart/2005/8/layout/cycle8"/>
    <dgm:cxn modelId="{514902E6-1924-4520-910C-8EE92893C98B}" type="presOf" srcId="{D65B6241-EA3B-4E6B-8A56-CDFBC07548F0}" destId="{CB816EE5-4D1B-40EA-AC28-EF3CC0B95F76}" srcOrd="1" destOrd="0" presId="urn:microsoft.com/office/officeart/2005/8/layout/cycle8"/>
    <dgm:cxn modelId="{388C468D-D24B-49DA-8F20-5F3871849366}" type="presOf" srcId="{FA823C8F-8877-4B5D-B11C-116390993CCC}" destId="{1FADDC99-754B-4B69-BEE9-B2DF22843860}" srcOrd="1" destOrd="0" presId="urn:microsoft.com/office/officeart/2005/8/layout/cycle8"/>
    <dgm:cxn modelId="{8E754E3C-9892-4277-ABF0-4728FACC98DE}" srcId="{CF34A262-1D9B-4AC0-B109-851E277517AF}" destId="{FA823C8F-8877-4B5D-B11C-116390993CCC}" srcOrd="0" destOrd="0" parTransId="{2E38516F-C269-4FB6-BBA2-81F7F6FA274A}" sibTransId="{84684BE9-A0D1-4788-9255-10DCF7389B48}"/>
    <dgm:cxn modelId="{7A44F472-6D85-4F96-87AE-CBC6095B534E}" type="presOf" srcId="{48F519B6-2B6B-42F3-AAEA-B7A1DADB6A13}" destId="{F2028CE3-5AA5-4FA5-B70C-6BF74E792E6C}" srcOrd="0" destOrd="0" presId="urn:microsoft.com/office/officeart/2005/8/layout/cycle8"/>
    <dgm:cxn modelId="{FEABFBBD-84D5-4C19-9E77-0EDD34FB8AD5}" srcId="{CF34A262-1D9B-4AC0-B109-851E277517AF}" destId="{48F519B6-2B6B-42F3-AAEA-B7A1DADB6A13}" srcOrd="5" destOrd="0" parTransId="{500A3923-06F3-422A-8BDB-8D5068E9D3DD}" sibTransId="{F1E2E417-18C5-480F-9C0F-FB95DBA2C743}"/>
    <dgm:cxn modelId="{01790EC9-5773-48B0-B9E7-A8DB3A10CCF0}" type="presOf" srcId="{9088123D-146C-427A-B94C-F123770F3742}" destId="{D7BAF8C9-EC4E-436A-AB80-1AE10AF90494}" srcOrd="0" destOrd="0" presId="urn:microsoft.com/office/officeart/2005/8/layout/cycle8"/>
    <dgm:cxn modelId="{02024AC2-1756-4565-B979-AEBC7679CDA6}" type="presOf" srcId="{D65B6241-EA3B-4E6B-8A56-CDFBC07548F0}" destId="{EE762FCF-D3ED-4DE0-B3C0-E4562CA221AD}" srcOrd="0" destOrd="0" presId="urn:microsoft.com/office/officeart/2005/8/layout/cycle8"/>
    <dgm:cxn modelId="{7EAC3775-C2F1-4DC4-9E9F-47AABE9F19FC}" type="presOf" srcId="{9088123D-146C-427A-B94C-F123770F3742}" destId="{6C3FE968-67F2-4220-B1B5-142844A361AF}" srcOrd="1" destOrd="0" presId="urn:microsoft.com/office/officeart/2005/8/layout/cycle8"/>
    <dgm:cxn modelId="{2592100C-3397-4430-8DE8-CB1A4519522E}" srcId="{CF34A262-1D9B-4AC0-B109-851E277517AF}" destId="{9088123D-146C-427A-B94C-F123770F3742}" srcOrd="4" destOrd="0" parTransId="{6018B8B0-B310-4600-B0C6-C1EF829AB75F}" sibTransId="{AABBB12A-9898-4CAC-8277-9D050E9F718D}"/>
    <dgm:cxn modelId="{79170591-EA54-42DB-A796-2E072F16E360}" type="presOf" srcId="{48F519B6-2B6B-42F3-AAEA-B7A1DADB6A13}" destId="{060EEC6A-87AD-4961-8A92-2069C7E18608}" srcOrd="1" destOrd="0" presId="urn:microsoft.com/office/officeart/2005/8/layout/cycle8"/>
    <dgm:cxn modelId="{8E72FC84-5739-43EB-BF1E-D397D4119116}" type="presOf" srcId="{FA823C8F-8877-4B5D-B11C-116390993CCC}" destId="{7A951262-E03B-4532-A801-BCB5D7D27F62}" srcOrd="0" destOrd="0" presId="urn:microsoft.com/office/officeart/2005/8/layout/cycle8"/>
    <dgm:cxn modelId="{B754C8B7-DB29-4C04-A8AB-14B7BAE1535C}" type="presOf" srcId="{C3C7BEC2-5ED8-4CC4-B139-D098BCC6C526}" destId="{E0ED2754-325E-438F-BC5D-E82C2B74FA93}" srcOrd="0" destOrd="0" presId="urn:microsoft.com/office/officeart/2005/8/layout/cycle8"/>
    <dgm:cxn modelId="{5870BB2A-4187-45F9-9FCA-07D5518C1ECE}" srcId="{CF34A262-1D9B-4AC0-B109-851E277517AF}" destId="{C3C7BEC2-5ED8-4CC4-B139-D098BCC6C526}" srcOrd="2" destOrd="0" parTransId="{0A986656-FB6B-4308-B852-90CBF0BF582D}" sibTransId="{3D26ED74-2475-44E8-B001-F3E478D9EDD3}"/>
    <dgm:cxn modelId="{CD76BB9C-EFE8-418B-A411-581C28C771C5}" type="presOf" srcId="{4740A1D7-EF10-4628-92A3-61DE08499194}" destId="{028CBFA5-54ED-45F9-A9E7-84BCE88CDAF9}" srcOrd="0" destOrd="0" presId="urn:microsoft.com/office/officeart/2005/8/layout/cycle8"/>
    <dgm:cxn modelId="{7DFC5E04-16A8-49E3-B7B4-867D276528A9}" type="presOf" srcId="{C3C7BEC2-5ED8-4CC4-B139-D098BCC6C526}" destId="{71562741-EE3E-4106-B422-8909320682B3}" srcOrd="1" destOrd="0" presId="urn:microsoft.com/office/officeart/2005/8/layout/cycle8"/>
    <dgm:cxn modelId="{E2850AD2-82A0-4760-977B-86579AEEF186}" srcId="{CF34A262-1D9B-4AC0-B109-851E277517AF}" destId="{FC3CA8CF-CDC4-4D0F-A9EE-8AF13F52BE33}" srcOrd="6" destOrd="0" parTransId="{185723EF-9EE3-4C72-885C-FB874E5F8972}" sibTransId="{41C0B791-65B6-4D81-B3EA-B8AC6E19CA7F}"/>
    <dgm:cxn modelId="{5E930802-42F1-47DC-8775-03D3642B6EF7}" type="presParOf" srcId="{A13CEC32-443C-49CD-BD29-4CE8DA5D2632}" destId="{7A951262-E03B-4532-A801-BCB5D7D27F62}" srcOrd="0" destOrd="0" presId="urn:microsoft.com/office/officeart/2005/8/layout/cycle8"/>
    <dgm:cxn modelId="{46A5DECF-C2B2-42D0-94D6-88BD09868E2F}" type="presParOf" srcId="{A13CEC32-443C-49CD-BD29-4CE8DA5D2632}" destId="{5AC2CA9C-E8AB-4952-9F91-9F06892566FE}" srcOrd="1" destOrd="0" presId="urn:microsoft.com/office/officeart/2005/8/layout/cycle8"/>
    <dgm:cxn modelId="{A97AFA4E-B847-4B29-B837-1445E090F511}" type="presParOf" srcId="{A13CEC32-443C-49CD-BD29-4CE8DA5D2632}" destId="{E7023E0F-2510-41AA-ADE1-95908F1FB7A5}" srcOrd="2" destOrd="0" presId="urn:microsoft.com/office/officeart/2005/8/layout/cycle8"/>
    <dgm:cxn modelId="{1C83C1FD-0FFE-4201-B009-74F61499F293}" type="presParOf" srcId="{A13CEC32-443C-49CD-BD29-4CE8DA5D2632}" destId="{1FADDC99-754B-4B69-BEE9-B2DF22843860}" srcOrd="3" destOrd="0" presId="urn:microsoft.com/office/officeart/2005/8/layout/cycle8"/>
    <dgm:cxn modelId="{1C7319F3-DACF-4EA9-B44B-E060030C21D3}" type="presParOf" srcId="{A13CEC32-443C-49CD-BD29-4CE8DA5D2632}" destId="{028CBFA5-54ED-45F9-A9E7-84BCE88CDAF9}" srcOrd="4" destOrd="0" presId="urn:microsoft.com/office/officeart/2005/8/layout/cycle8"/>
    <dgm:cxn modelId="{B8E93F7B-A9B3-4D7B-B8E9-52B9C6AECEA9}" type="presParOf" srcId="{A13CEC32-443C-49CD-BD29-4CE8DA5D2632}" destId="{82C620DB-B8F3-4DB5-83CD-5A2E23206B7F}" srcOrd="5" destOrd="0" presId="urn:microsoft.com/office/officeart/2005/8/layout/cycle8"/>
    <dgm:cxn modelId="{A084237C-87AD-40B8-9320-73703377A625}" type="presParOf" srcId="{A13CEC32-443C-49CD-BD29-4CE8DA5D2632}" destId="{57321F83-FACB-40D4-A8E0-A93A509ED62F}" srcOrd="6" destOrd="0" presId="urn:microsoft.com/office/officeart/2005/8/layout/cycle8"/>
    <dgm:cxn modelId="{D6258BC1-7AA8-4308-B0C8-09A548C02938}" type="presParOf" srcId="{A13CEC32-443C-49CD-BD29-4CE8DA5D2632}" destId="{EF209A41-74A0-476A-8BA0-18E25EC6A38A}" srcOrd="7" destOrd="0" presId="urn:microsoft.com/office/officeart/2005/8/layout/cycle8"/>
    <dgm:cxn modelId="{E330772D-7E79-4F73-AF5C-1600282B5A69}" type="presParOf" srcId="{A13CEC32-443C-49CD-BD29-4CE8DA5D2632}" destId="{E0ED2754-325E-438F-BC5D-E82C2B74FA93}" srcOrd="8" destOrd="0" presId="urn:microsoft.com/office/officeart/2005/8/layout/cycle8"/>
    <dgm:cxn modelId="{45B3C6EF-7650-4BD7-888B-F51EDD3684BA}" type="presParOf" srcId="{A13CEC32-443C-49CD-BD29-4CE8DA5D2632}" destId="{2ED2F8A2-3EAF-4518-9C87-322180DE8E40}" srcOrd="9" destOrd="0" presId="urn:microsoft.com/office/officeart/2005/8/layout/cycle8"/>
    <dgm:cxn modelId="{D148B2A0-ED0E-4CF6-961B-064474AB2802}" type="presParOf" srcId="{A13CEC32-443C-49CD-BD29-4CE8DA5D2632}" destId="{21F22183-2388-4E3B-B93E-4870B4385257}" srcOrd="10" destOrd="0" presId="urn:microsoft.com/office/officeart/2005/8/layout/cycle8"/>
    <dgm:cxn modelId="{D97F156B-26D7-47C1-85E1-5EC2B5CBE7F8}" type="presParOf" srcId="{A13CEC32-443C-49CD-BD29-4CE8DA5D2632}" destId="{71562741-EE3E-4106-B422-8909320682B3}" srcOrd="11" destOrd="0" presId="urn:microsoft.com/office/officeart/2005/8/layout/cycle8"/>
    <dgm:cxn modelId="{5409045C-FFC2-4D71-86D0-A278A453E6DC}" type="presParOf" srcId="{A13CEC32-443C-49CD-BD29-4CE8DA5D2632}" destId="{EE762FCF-D3ED-4DE0-B3C0-E4562CA221AD}" srcOrd="12" destOrd="0" presId="urn:microsoft.com/office/officeart/2005/8/layout/cycle8"/>
    <dgm:cxn modelId="{F1B9C00E-B809-46B6-80E5-140A68607D72}" type="presParOf" srcId="{A13CEC32-443C-49CD-BD29-4CE8DA5D2632}" destId="{965D912F-640D-4563-A79C-7AC0069C354F}" srcOrd="13" destOrd="0" presId="urn:microsoft.com/office/officeart/2005/8/layout/cycle8"/>
    <dgm:cxn modelId="{798BCF51-1694-4B07-BCC8-D49F25B5C03C}" type="presParOf" srcId="{A13CEC32-443C-49CD-BD29-4CE8DA5D2632}" destId="{D56DD018-6B26-4A62-B0A3-70BDDEF32A77}" srcOrd="14" destOrd="0" presId="urn:microsoft.com/office/officeart/2005/8/layout/cycle8"/>
    <dgm:cxn modelId="{E9717E5F-ACCA-48B2-A065-7078F9B496D5}" type="presParOf" srcId="{A13CEC32-443C-49CD-BD29-4CE8DA5D2632}" destId="{CB816EE5-4D1B-40EA-AC28-EF3CC0B95F76}" srcOrd="15" destOrd="0" presId="urn:microsoft.com/office/officeart/2005/8/layout/cycle8"/>
    <dgm:cxn modelId="{500F0661-E77C-4EE8-99DA-63426A78AEE8}" type="presParOf" srcId="{A13CEC32-443C-49CD-BD29-4CE8DA5D2632}" destId="{D7BAF8C9-EC4E-436A-AB80-1AE10AF90494}" srcOrd="16" destOrd="0" presId="urn:microsoft.com/office/officeart/2005/8/layout/cycle8"/>
    <dgm:cxn modelId="{D7F3990E-4270-46E3-8A1A-B672ED3B401C}" type="presParOf" srcId="{A13CEC32-443C-49CD-BD29-4CE8DA5D2632}" destId="{85859F2B-2895-4AD4-8143-875213233EF4}" srcOrd="17" destOrd="0" presId="urn:microsoft.com/office/officeart/2005/8/layout/cycle8"/>
    <dgm:cxn modelId="{C75E8E77-9731-4118-8B75-82AAD4B2F251}" type="presParOf" srcId="{A13CEC32-443C-49CD-BD29-4CE8DA5D2632}" destId="{A28517A5-ED8E-4C19-8D79-9D9134153BBE}" srcOrd="18" destOrd="0" presId="urn:microsoft.com/office/officeart/2005/8/layout/cycle8"/>
    <dgm:cxn modelId="{744783D9-DC63-48E5-8FA9-7115982BEC41}" type="presParOf" srcId="{A13CEC32-443C-49CD-BD29-4CE8DA5D2632}" destId="{6C3FE968-67F2-4220-B1B5-142844A361AF}" srcOrd="19" destOrd="0" presId="urn:microsoft.com/office/officeart/2005/8/layout/cycle8"/>
    <dgm:cxn modelId="{4C678C8D-DB4D-4EDC-BF15-EBA266C8BD38}" type="presParOf" srcId="{A13CEC32-443C-49CD-BD29-4CE8DA5D2632}" destId="{F2028CE3-5AA5-4FA5-B70C-6BF74E792E6C}" srcOrd="20" destOrd="0" presId="urn:microsoft.com/office/officeart/2005/8/layout/cycle8"/>
    <dgm:cxn modelId="{D35C73CB-2BE5-4466-ACFE-449E96956063}" type="presParOf" srcId="{A13CEC32-443C-49CD-BD29-4CE8DA5D2632}" destId="{39EB8A6C-58BF-4A56-8455-94BD1B03BE9B}" srcOrd="21" destOrd="0" presId="urn:microsoft.com/office/officeart/2005/8/layout/cycle8"/>
    <dgm:cxn modelId="{2A870254-1439-4A41-95D7-D43FA682C0C6}" type="presParOf" srcId="{A13CEC32-443C-49CD-BD29-4CE8DA5D2632}" destId="{AA4CB96A-C7B4-422D-9566-0299403D05AF}" srcOrd="22" destOrd="0" presId="urn:microsoft.com/office/officeart/2005/8/layout/cycle8"/>
    <dgm:cxn modelId="{25A2A393-A450-4A1F-9FFB-DF7409A76758}" type="presParOf" srcId="{A13CEC32-443C-49CD-BD29-4CE8DA5D2632}" destId="{060EEC6A-87AD-4961-8A92-2069C7E18608}" srcOrd="23" destOrd="0" presId="urn:microsoft.com/office/officeart/2005/8/layout/cycle8"/>
    <dgm:cxn modelId="{59D933FB-EECC-473A-BC72-D7B90B0D9652}" type="presParOf" srcId="{A13CEC32-443C-49CD-BD29-4CE8DA5D2632}" destId="{D9092732-8953-4CF5-974B-99B46170B69B}" srcOrd="24" destOrd="0" presId="urn:microsoft.com/office/officeart/2005/8/layout/cycle8"/>
    <dgm:cxn modelId="{A8242997-D580-4329-A7AC-40B37A8E0498}" type="presParOf" srcId="{A13CEC32-443C-49CD-BD29-4CE8DA5D2632}" destId="{519EEDDD-5BF5-49FA-87DB-4E493E81D407}" srcOrd="25" destOrd="0" presId="urn:microsoft.com/office/officeart/2005/8/layout/cycle8"/>
    <dgm:cxn modelId="{839E88A5-8D3E-4A5B-9AB5-D6C6259DF252}" type="presParOf" srcId="{A13CEC32-443C-49CD-BD29-4CE8DA5D2632}" destId="{CA000562-1D2A-4A72-94FF-8D10D2E32D6F}" srcOrd="26" destOrd="0" presId="urn:microsoft.com/office/officeart/2005/8/layout/cycle8"/>
    <dgm:cxn modelId="{12AD286A-D6A2-4266-8CAB-0A79AEC5A5C8}" type="presParOf" srcId="{A13CEC32-443C-49CD-BD29-4CE8DA5D2632}" destId="{B2DAB0D4-4B9E-4F78-8A5C-12461BEB202D}" srcOrd="27" destOrd="0" presId="urn:microsoft.com/office/officeart/2005/8/layout/cycle8"/>
    <dgm:cxn modelId="{B4F305F3-677F-439D-822B-72F7C8FDDA64}" type="presParOf" srcId="{A13CEC32-443C-49CD-BD29-4CE8DA5D2632}" destId="{75A6BFA2-D355-42D8-9121-E407917410ED}" srcOrd="28" destOrd="0" presId="urn:microsoft.com/office/officeart/2005/8/layout/cycle8"/>
    <dgm:cxn modelId="{15E8009F-B5B9-4479-B1BA-D820E6996B26}" type="presParOf" srcId="{A13CEC32-443C-49CD-BD29-4CE8DA5D2632}" destId="{20772E0F-9052-4B4B-A4BA-EB4ED675CF8D}" srcOrd="29" destOrd="0" presId="urn:microsoft.com/office/officeart/2005/8/layout/cycle8"/>
    <dgm:cxn modelId="{8AE751C9-F992-48B9-883C-DF4F360DEA6B}" type="presParOf" srcId="{A13CEC32-443C-49CD-BD29-4CE8DA5D2632}" destId="{BFECFB34-D670-454D-BAA1-13A57A3FEBC1}" srcOrd="30" destOrd="0" presId="urn:microsoft.com/office/officeart/2005/8/layout/cycle8"/>
    <dgm:cxn modelId="{2383625A-C26F-4A69-9BE7-B97CDB4E3B5E}" type="presParOf" srcId="{A13CEC32-443C-49CD-BD29-4CE8DA5D2632}" destId="{5009DB81-3451-4148-9808-0C922C0CCA93}" srcOrd="31" destOrd="0" presId="urn:microsoft.com/office/officeart/2005/8/layout/cycle8"/>
    <dgm:cxn modelId="{8318C5C2-BA83-4671-8FD4-CCA84FEBA329}" type="presParOf" srcId="{A13CEC32-443C-49CD-BD29-4CE8DA5D2632}" destId="{75D34EC7-4994-4B85-9A32-B5A758FF56C9}" srcOrd="32" destOrd="0" presId="urn:microsoft.com/office/officeart/2005/8/layout/cycle8"/>
    <dgm:cxn modelId="{D53EAE8F-CE30-4E00-9C78-8AD2A992E08A}" type="presParOf" srcId="{A13CEC32-443C-49CD-BD29-4CE8DA5D2632}" destId="{A5AD5658-4129-40DF-B357-14AE058C09C2}" srcOrd="33" destOrd="0" presId="urn:microsoft.com/office/officeart/2005/8/layout/cycle8"/>
    <dgm:cxn modelId="{0D8AF79D-A74C-4433-BEBB-797256EB7F93}" type="presParOf" srcId="{A13CEC32-443C-49CD-BD29-4CE8DA5D2632}" destId="{6C2A4BA6-0222-484E-9282-2FDF904F3A5B}" srcOrd="3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951262-E03B-4532-A801-BCB5D7D27F62}">
      <dsp:nvSpPr>
        <dsp:cNvPr id="0" name=""/>
        <dsp:cNvSpPr/>
      </dsp:nvSpPr>
      <dsp:spPr>
        <a:xfrm>
          <a:off x="1788012" y="412893"/>
          <a:ext cx="5685751" cy="5685751"/>
        </a:xfrm>
        <a:prstGeom prst="pie">
          <a:avLst>
            <a:gd name="adj1" fmla="val 16200000"/>
            <a:gd name="adj2" fmla="val 19285716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Presidente: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CRISTIAN GARCÍA</a:t>
          </a:r>
          <a:endParaRPr lang="es-ES" sz="1200" kern="1200" dirty="0"/>
        </a:p>
      </dsp:txBody>
      <dsp:txXfrm>
        <a:off x="4775062" y="940856"/>
        <a:ext cx="1353750" cy="1083000"/>
      </dsp:txXfrm>
    </dsp:sp>
    <dsp:sp modelId="{028CBFA5-54ED-45F9-A9E7-84BCE88CDAF9}">
      <dsp:nvSpPr>
        <dsp:cNvPr id="0" name=""/>
        <dsp:cNvSpPr/>
      </dsp:nvSpPr>
      <dsp:spPr>
        <a:xfrm>
          <a:off x="1861114" y="504272"/>
          <a:ext cx="5685751" cy="5685751"/>
        </a:xfrm>
        <a:prstGeom prst="pie">
          <a:avLst>
            <a:gd name="adj1" fmla="val 19285716"/>
            <a:gd name="adj2" fmla="val 771428"/>
          </a:avLst>
        </a:prstGeom>
        <a:gradFill rotWithShape="0">
          <a:gsLst>
            <a:gs pos="0">
              <a:schemeClr val="accent5">
                <a:hueOff val="-1655646"/>
                <a:satOff val="6635"/>
                <a:lumOff val="1438"/>
                <a:alphaOff val="0"/>
                <a:shade val="51000"/>
                <a:satMod val="130000"/>
              </a:schemeClr>
            </a:gs>
            <a:gs pos="80000">
              <a:schemeClr val="accent5">
                <a:hueOff val="-1655646"/>
                <a:satOff val="6635"/>
                <a:lumOff val="1438"/>
                <a:alphaOff val="0"/>
                <a:shade val="93000"/>
                <a:satMod val="130000"/>
              </a:schemeClr>
            </a:gs>
            <a:gs pos="100000">
              <a:schemeClr val="accent5">
                <a:hueOff val="-1655646"/>
                <a:satOff val="6635"/>
                <a:lumOff val="143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Secretario: </a:t>
          </a:r>
          <a:r>
            <a:rPr lang="es-ES" sz="1200" kern="1200" dirty="0" smtClean="0"/>
            <a:t>JUANVI ORTEGA</a:t>
          </a:r>
          <a:endParaRPr lang="es-ES" sz="1200" kern="1200" dirty="0"/>
        </a:p>
      </dsp:txBody>
      <dsp:txXfrm>
        <a:off x="5722687" y="2565357"/>
        <a:ext cx="1556812" cy="947625"/>
      </dsp:txXfrm>
    </dsp:sp>
    <dsp:sp modelId="{E0ED2754-325E-438F-BC5D-E82C2B74FA93}">
      <dsp:nvSpPr>
        <dsp:cNvPr id="0" name=""/>
        <dsp:cNvSpPr/>
      </dsp:nvSpPr>
      <dsp:spPr>
        <a:xfrm>
          <a:off x="1834716" y="619340"/>
          <a:ext cx="5685751" cy="5685751"/>
        </a:xfrm>
        <a:prstGeom prst="pie">
          <a:avLst>
            <a:gd name="adj1" fmla="val 771428"/>
            <a:gd name="adj2" fmla="val 3857143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Marketing: </a:t>
          </a:r>
          <a:r>
            <a:rPr lang="es-ES" sz="1200" kern="1200" dirty="0" smtClean="0"/>
            <a:t>MARCOS ALFARO,</a:t>
          </a:r>
          <a:endParaRPr lang="es-ES" sz="1200" kern="1200" dirty="0"/>
        </a:p>
      </dsp:txBody>
      <dsp:txXfrm>
        <a:off x="5485781" y="3986794"/>
        <a:ext cx="1353750" cy="1049156"/>
      </dsp:txXfrm>
    </dsp:sp>
    <dsp:sp modelId="{EE762FCF-D3ED-4DE0-B3C0-E4562CA221AD}">
      <dsp:nvSpPr>
        <dsp:cNvPr id="0" name=""/>
        <dsp:cNvSpPr/>
      </dsp:nvSpPr>
      <dsp:spPr>
        <a:xfrm>
          <a:off x="1729124" y="670106"/>
          <a:ext cx="5685751" cy="5685751"/>
        </a:xfrm>
        <a:prstGeom prst="pie">
          <a:avLst>
            <a:gd name="adj1" fmla="val 3857226"/>
            <a:gd name="adj2" fmla="val 6942858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Producción:  Jaime González, David Escamilla , Cristina Prieto , Laura Sáez </a:t>
          </a:r>
          <a:r>
            <a:rPr lang="es-ES" sz="1200" kern="1200" smtClean="0"/>
            <a:t>y María </a:t>
          </a:r>
          <a:r>
            <a:rPr lang="es-ES" sz="1200" kern="1200" dirty="0" smtClean="0"/>
            <a:t>Jesús Navarro</a:t>
          </a:r>
          <a:endParaRPr lang="es-ES" sz="1200" kern="1200" dirty="0" smtClean="0"/>
        </a:p>
      </dsp:txBody>
      <dsp:txXfrm>
        <a:off x="3912046" y="5137482"/>
        <a:ext cx="1319906" cy="947625"/>
      </dsp:txXfrm>
    </dsp:sp>
    <dsp:sp modelId="{D7BAF8C9-EC4E-436A-AB80-1AE10AF90494}">
      <dsp:nvSpPr>
        <dsp:cNvPr id="0" name=""/>
        <dsp:cNvSpPr/>
      </dsp:nvSpPr>
      <dsp:spPr>
        <a:xfrm>
          <a:off x="1623531" y="619340"/>
          <a:ext cx="5685751" cy="5685751"/>
        </a:xfrm>
        <a:prstGeom prst="pie">
          <a:avLst>
            <a:gd name="adj1" fmla="val 6942858"/>
            <a:gd name="adj2" fmla="val 10028574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Departamento de administración</a:t>
          </a:r>
          <a:r>
            <a:rPr lang="es-ES" sz="1200" kern="1200" dirty="0" smtClean="0"/>
            <a:t>: Alejandro Segovia, Pablo Garrido, </a:t>
          </a:r>
          <a:r>
            <a:rPr lang="es-ES" sz="1200" kern="1200" dirty="0" err="1" smtClean="0"/>
            <a:t>Jhonatan</a:t>
          </a:r>
          <a:r>
            <a:rPr lang="es-ES" sz="1200" kern="1200" dirty="0" smtClean="0"/>
            <a:t> Herreros y Carla Risueño</a:t>
          </a:r>
          <a:endParaRPr lang="es-ES" sz="1200" kern="1200" dirty="0"/>
        </a:p>
      </dsp:txBody>
      <dsp:txXfrm>
        <a:off x="2304468" y="3986794"/>
        <a:ext cx="1353750" cy="1049156"/>
      </dsp:txXfrm>
    </dsp:sp>
    <dsp:sp modelId="{F2028CE3-5AA5-4FA5-B70C-6BF74E792E6C}">
      <dsp:nvSpPr>
        <dsp:cNvPr id="0" name=""/>
        <dsp:cNvSpPr/>
      </dsp:nvSpPr>
      <dsp:spPr>
        <a:xfrm>
          <a:off x="1597133" y="504272"/>
          <a:ext cx="5685751" cy="5685751"/>
        </a:xfrm>
        <a:prstGeom prst="pie">
          <a:avLst>
            <a:gd name="adj1" fmla="val 10028574"/>
            <a:gd name="adj2" fmla="val 13114284"/>
          </a:avLst>
        </a:prstGeom>
        <a:gradFill rotWithShape="0">
          <a:gsLst>
            <a:gs pos="0">
              <a:schemeClr val="accent5">
                <a:hueOff val="-8278230"/>
                <a:satOff val="33176"/>
                <a:lumOff val="7190"/>
                <a:alphaOff val="0"/>
                <a:shade val="51000"/>
                <a:satMod val="130000"/>
              </a:schemeClr>
            </a:gs>
            <a:gs pos="80000">
              <a:schemeClr val="accent5">
                <a:hueOff val="-8278230"/>
                <a:satOff val="33176"/>
                <a:lumOff val="7190"/>
                <a:alphaOff val="0"/>
                <a:shade val="93000"/>
                <a:satMod val="130000"/>
              </a:schemeClr>
            </a:gs>
            <a:gs pos="100000">
              <a:schemeClr val="accent5">
                <a:hueOff val="-8278230"/>
                <a:satOff val="33176"/>
                <a:lumOff val="71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GERENTE: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 LUNA GRIÑÁN</a:t>
          </a:r>
          <a:endParaRPr lang="es-ES" sz="1200" kern="1200" dirty="0"/>
        </a:p>
      </dsp:txBody>
      <dsp:txXfrm>
        <a:off x="1864499" y="2565357"/>
        <a:ext cx="1556812" cy="947625"/>
      </dsp:txXfrm>
    </dsp:sp>
    <dsp:sp modelId="{D9092732-8953-4CF5-974B-99B46170B69B}">
      <dsp:nvSpPr>
        <dsp:cNvPr id="0" name=""/>
        <dsp:cNvSpPr/>
      </dsp:nvSpPr>
      <dsp:spPr>
        <a:xfrm>
          <a:off x="1670236" y="412893"/>
          <a:ext cx="5685751" cy="5685751"/>
        </a:xfrm>
        <a:prstGeom prst="pie">
          <a:avLst>
            <a:gd name="adj1" fmla="val 13114284"/>
            <a:gd name="adj2" fmla="val 1620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Recursos humanos: Enrique Piqueras, Adrian Mora y Cristina Rojas.</a:t>
          </a:r>
          <a:endParaRPr lang="es-ES" sz="1200" kern="1200" dirty="0"/>
        </a:p>
      </dsp:txBody>
      <dsp:txXfrm>
        <a:off x="3015187" y="940856"/>
        <a:ext cx="1353750" cy="1083000"/>
      </dsp:txXfrm>
    </dsp:sp>
    <dsp:sp modelId="{75A6BFA2-D355-42D8-9121-E407917410ED}">
      <dsp:nvSpPr>
        <dsp:cNvPr id="0" name=""/>
        <dsp:cNvSpPr/>
      </dsp:nvSpPr>
      <dsp:spPr>
        <a:xfrm>
          <a:off x="1435753" y="60918"/>
          <a:ext cx="6389701" cy="6389701"/>
        </a:xfrm>
        <a:prstGeom prst="circularArrow">
          <a:avLst>
            <a:gd name="adj1" fmla="val 5085"/>
            <a:gd name="adj2" fmla="val 327528"/>
            <a:gd name="adj3" fmla="val 18957827"/>
            <a:gd name="adj4" fmla="val 16200343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772E0F-9052-4B4B-A4BA-EB4ED675CF8D}">
      <dsp:nvSpPr>
        <dsp:cNvPr id="0" name=""/>
        <dsp:cNvSpPr/>
      </dsp:nvSpPr>
      <dsp:spPr>
        <a:xfrm>
          <a:off x="1509315" y="152701"/>
          <a:ext cx="6389701" cy="6389701"/>
        </a:xfrm>
        <a:prstGeom prst="circularArrow">
          <a:avLst>
            <a:gd name="adj1" fmla="val 5085"/>
            <a:gd name="adj2" fmla="val 327528"/>
            <a:gd name="adj3" fmla="val 443744"/>
            <a:gd name="adj4" fmla="val 19285776"/>
            <a:gd name="adj5" fmla="val 5932"/>
          </a:avLst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ECFB34-D670-454D-BAA1-13A57A3FEBC1}">
      <dsp:nvSpPr>
        <dsp:cNvPr id="0" name=""/>
        <dsp:cNvSpPr/>
      </dsp:nvSpPr>
      <dsp:spPr>
        <a:xfrm>
          <a:off x="1482824" y="267503"/>
          <a:ext cx="6389701" cy="6389701"/>
        </a:xfrm>
        <a:prstGeom prst="circularArrow">
          <a:avLst>
            <a:gd name="adj1" fmla="val 5085"/>
            <a:gd name="adj2" fmla="val 327528"/>
            <a:gd name="adj3" fmla="val 3529100"/>
            <a:gd name="adj4" fmla="val 770764"/>
            <a:gd name="adj5" fmla="val 5932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09DB81-3451-4148-9808-0C922C0CCA93}">
      <dsp:nvSpPr>
        <dsp:cNvPr id="0" name=""/>
        <dsp:cNvSpPr/>
      </dsp:nvSpPr>
      <dsp:spPr>
        <a:xfrm>
          <a:off x="1377149" y="317982"/>
          <a:ext cx="6389701" cy="6389701"/>
        </a:xfrm>
        <a:prstGeom prst="circularArrow">
          <a:avLst>
            <a:gd name="adj1" fmla="val 5085"/>
            <a:gd name="adj2" fmla="val 327528"/>
            <a:gd name="adj3" fmla="val 6615046"/>
            <a:gd name="adj4" fmla="val 3857426"/>
            <a:gd name="adj5" fmla="val 5932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D34EC7-4994-4B85-9A32-B5A758FF56C9}">
      <dsp:nvSpPr>
        <dsp:cNvPr id="0" name=""/>
        <dsp:cNvSpPr/>
      </dsp:nvSpPr>
      <dsp:spPr>
        <a:xfrm>
          <a:off x="1271473" y="267503"/>
          <a:ext cx="6389701" cy="6389701"/>
        </a:xfrm>
        <a:prstGeom prst="circularArrow">
          <a:avLst>
            <a:gd name="adj1" fmla="val 5085"/>
            <a:gd name="adj2" fmla="val 327528"/>
            <a:gd name="adj3" fmla="val 9701707"/>
            <a:gd name="adj4" fmla="val 6943371"/>
            <a:gd name="adj5" fmla="val 5932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AD5658-4129-40DF-B357-14AE058C09C2}">
      <dsp:nvSpPr>
        <dsp:cNvPr id="0" name=""/>
        <dsp:cNvSpPr/>
      </dsp:nvSpPr>
      <dsp:spPr>
        <a:xfrm>
          <a:off x="1244982" y="152701"/>
          <a:ext cx="6389701" cy="6389701"/>
        </a:xfrm>
        <a:prstGeom prst="circularArrow">
          <a:avLst>
            <a:gd name="adj1" fmla="val 5085"/>
            <a:gd name="adj2" fmla="val 327528"/>
            <a:gd name="adj3" fmla="val 12786695"/>
            <a:gd name="adj4" fmla="val 10028727"/>
            <a:gd name="adj5" fmla="val 5932"/>
          </a:avLst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2A4BA6-0222-484E-9282-2FDF904F3A5B}">
      <dsp:nvSpPr>
        <dsp:cNvPr id="0" name=""/>
        <dsp:cNvSpPr/>
      </dsp:nvSpPr>
      <dsp:spPr>
        <a:xfrm>
          <a:off x="1318544" y="60918"/>
          <a:ext cx="6389701" cy="6389701"/>
        </a:xfrm>
        <a:prstGeom prst="circularArrow">
          <a:avLst>
            <a:gd name="adj1" fmla="val 5085"/>
            <a:gd name="adj2" fmla="val 327528"/>
            <a:gd name="adj3" fmla="val 15872129"/>
            <a:gd name="adj4" fmla="val 13114645"/>
            <a:gd name="adj5" fmla="val 5932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2188-F8F2-4FD0-84CA-586A54F27AF9}" type="datetimeFigureOut">
              <a:rPr lang="es-ES" smtClean="0"/>
              <a:pPr/>
              <a:t>05/12/2014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451B-0DDD-46C3-A54B-FD5533A11C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2188-F8F2-4FD0-84CA-586A54F27AF9}" type="datetimeFigureOut">
              <a:rPr lang="es-ES" smtClean="0"/>
              <a:pPr/>
              <a:t>05/12/2014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451B-0DDD-46C3-A54B-FD5533A11C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2188-F8F2-4FD0-84CA-586A54F27AF9}" type="datetimeFigureOut">
              <a:rPr lang="es-ES" smtClean="0"/>
              <a:pPr/>
              <a:t>05/12/2014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451B-0DDD-46C3-A54B-FD5533A11C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2188-F8F2-4FD0-84CA-586A54F27AF9}" type="datetimeFigureOut">
              <a:rPr lang="es-ES" smtClean="0"/>
              <a:pPr/>
              <a:t>05/12/2014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451B-0DDD-46C3-A54B-FD5533A11C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2188-F8F2-4FD0-84CA-586A54F27AF9}" type="datetimeFigureOut">
              <a:rPr lang="es-ES" smtClean="0"/>
              <a:pPr/>
              <a:t>05/12/2014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451B-0DDD-46C3-A54B-FD5533A11C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2188-F8F2-4FD0-84CA-586A54F27AF9}" type="datetimeFigureOut">
              <a:rPr lang="es-ES" smtClean="0"/>
              <a:pPr/>
              <a:t>05/12/2014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451B-0DDD-46C3-A54B-FD5533A11C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2188-F8F2-4FD0-84CA-586A54F27AF9}" type="datetimeFigureOut">
              <a:rPr lang="es-ES" smtClean="0"/>
              <a:pPr/>
              <a:t>05/12/2014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451B-0DDD-46C3-A54B-FD5533A11C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2188-F8F2-4FD0-84CA-586A54F27AF9}" type="datetimeFigureOut">
              <a:rPr lang="es-ES" smtClean="0"/>
              <a:pPr/>
              <a:t>05/12/2014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451B-0DDD-46C3-A54B-FD5533A11C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2188-F8F2-4FD0-84CA-586A54F27AF9}" type="datetimeFigureOut">
              <a:rPr lang="es-ES" smtClean="0"/>
              <a:pPr/>
              <a:t>05/12/2014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451B-0DDD-46C3-A54B-FD5533A11C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2188-F8F2-4FD0-84CA-586A54F27AF9}" type="datetimeFigureOut">
              <a:rPr lang="es-ES" smtClean="0"/>
              <a:pPr/>
              <a:t>05/12/2014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451B-0DDD-46C3-A54B-FD5533A11C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2188-F8F2-4FD0-84CA-586A54F27AF9}" type="datetimeFigureOut">
              <a:rPr lang="es-ES" smtClean="0"/>
              <a:pPr/>
              <a:t>05/12/2014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451B-0DDD-46C3-A54B-FD5533A11C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02188-F8F2-4FD0-84CA-586A54F27AF9}" type="datetimeFigureOut">
              <a:rPr lang="es-ES" smtClean="0"/>
              <a:pPr/>
              <a:t>05/12/2014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9451B-0DDD-46C3-A54B-FD5533A11C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0" y="332656"/>
          <a:ext cx="9144000" cy="6768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62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4</cp:revision>
  <dcterms:created xsi:type="dcterms:W3CDTF">2013-01-15T11:08:33Z</dcterms:created>
  <dcterms:modified xsi:type="dcterms:W3CDTF">2014-12-05T12:23:23Z</dcterms:modified>
</cp:coreProperties>
</file>