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3" autoAdjust="0"/>
    <p:restoredTop sz="94660"/>
  </p:normalViewPr>
  <p:slideViewPr>
    <p:cSldViewPr>
      <p:cViewPr varScale="1">
        <p:scale>
          <a:sx n="45" d="100"/>
          <a:sy n="45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ol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9" name="Subtítol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a-ES" smtClean="0"/>
              <a:t>Feu clic aquí per editar l'estil de subtítols del patró.</a:t>
            </a:r>
            <a:endParaRPr kumimoji="0" lang="en-US"/>
          </a:p>
        </p:txBody>
      </p:sp>
      <p:sp>
        <p:nvSpPr>
          <p:cNvPr id="28" name="Contenidor de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9AD74F2-AD89-457F-A780-B429D9FDD424}" type="datetimeFigureOut">
              <a:rPr lang="ca-ES" smtClean="0"/>
              <a:t>07/04/2015</a:t>
            </a:fld>
            <a:endParaRPr lang="ca-ES" dirty="0"/>
          </a:p>
        </p:txBody>
      </p:sp>
      <p:sp>
        <p:nvSpPr>
          <p:cNvPr id="17" name="Contenidor de peu de pà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a-E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Connector rect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Connector rect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or rect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Connector rect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Connector rect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onnector rect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Contenidor de número de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9072129-1192-435F-8A1D-A1CE44B742C6}" type="slidenum">
              <a:rPr lang="ca-ES" smtClean="0"/>
              <a:t>‹#›</a:t>
            </a:fld>
            <a:endParaRPr lang="ca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74F2-AD89-457F-A780-B429D9FDD424}" type="datetimeFigureOut">
              <a:rPr lang="ca-ES" smtClean="0"/>
              <a:t>07/04/2015</a:t>
            </a:fld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2129-1192-435F-8A1D-A1CE44B742C6}" type="slidenum">
              <a:rPr lang="ca-ES" smtClean="0"/>
              <a:t>‹#›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74F2-AD89-457F-A780-B429D9FDD424}" type="datetimeFigureOut">
              <a:rPr lang="ca-ES" smtClean="0"/>
              <a:t>07/04/2015</a:t>
            </a:fld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2129-1192-435F-8A1D-A1CE44B742C6}" type="slidenum">
              <a:rPr lang="ca-ES" smtClean="0"/>
              <a:t>‹#›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8" name="Contenidor de contingut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9AD74F2-AD89-457F-A780-B429D9FDD424}" type="datetimeFigureOut">
              <a:rPr lang="ca-ES" smtClean="0"/>
              <a:t>07/04/2015</a:t>
            </a:fld>
            <a:endParaRPr lang="ca-ES" dirty="0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9072129-1192-435F-8A1D-A1CE44B742C6}" type="slidenum">
              <a:rPr lang="ca-ES" smtClean="0"/>
              <a:t>‹#›</a:t>
            </a:fld>
            <a:endParaRPr lang="ca-ES" dirty="0"/>
          </a:p>
        </p:txBody>
      </p:sp>
      <p:sp>
        <p:nvSpPr>
          <p:cNvPr id="10" name="Contenidor de peu de pà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a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pçalera de la secci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9AD74F2-AD89-457F-A780-B429D9FDD424}" type="datetimeFigureOut">
              <a:rPr lang="ca-ES" smtClean="0"/>
              <a:t>07/04/2015</a:t>
            </a:fld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a-E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Connector rect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Connector rect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Connector rect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Connector rect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Connector rect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or rect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9072129-1192-435F-8A1D-A1CE44B742C6}" type="slidenum">
              <a:rPr lang="ca-ES" smtClean="0"/>
              <a:t>‹#›</a:t>
            </a:fld>
            <a:endParaRPr lang="ca-E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74F2-AD89-457F-A780-B429D9FDD424}" type="datetimeFigureOut">
              <a:rPr lang="ca-ES" smtClean="0"/>
              <a:t>07/04/2015</a:t>
            </a:fld>
            <a:endParaRPr lang="ca-ES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2129-1192-435F-8A1D-A1CE44B742C6}" type="slidenum">
              <a:rPr lang="ca-ES" smtClean="0"/>
              <a:t>‹#›</a:t>
            </a:fld>
            <a:endParaRPr lang="ca-ES" dirty="0"/>
          </a:p>
        </p:txBody>
      </p:sp>
      <p:sp>
        <p:nvSpPr>
          <p:cNvPr id="9" name="Contenidor de contingut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11" name="Contenidor de contingut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74F2-AD89-457F-A780-B429D9FDD424}" type="datetimeFigureOut">
              <a:rPr lang="ca-ES" smtClean="0"/>
              <a:t>07/04/2015</a:t>
            </a:fld>
            <a:endParaRPr lang="ca-ES" dirty="0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2129-1192-435F-8A1D-A1CE44B742C6}" type="slidenum">
              <a:rPr lang="ca-ES" smtClean="0"/>
              <a:t>‹#›</a:t>
            </a:fld>
            <a:endParaRPr lang="ca-ES" dirty="0"/>
          </a:p>
        </p:txBody>
      </p:sp>
      <p:sp>
        <p:nvSpPr>
          <p:cNvPr id="11" name="Contenidor de contingut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13" name="Contenidor de contingut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12" name="Contenidor de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14" name="Contenidor de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6" name="Contenidor de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AD74F2-AD89-457F-A780-B429D9FDD424}" type="datetimeFigureOut">
              <a:rPr lang="ca-ES" smtClean="0"/>
              <a:t>07/04/2015</a:t>
            </a:fld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072129-1192-435F-8A1D-A1CE44B742C6}" type="slidenum">
              <a:rPr lang="ca-ES" smtClean="0"/>
              <a:t>‹#›</a:t>
            </a:fld>
            <a:endParaRPr lang="ca-ES" dirty="0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a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D74F2-AD89-457F-A780-B429D9FDD424}" type="datetimeFigureOut">
              <a:rPr lang="ca-ES" smtClean="0"/>
              <a:t>07/04/2015</a:t>
            </a:fld>
            <a:endParaRPr lang="ca-ES" dirty="0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72129-1192-435F-8A1D-A1CE44B742C6}" type="slidenum">
              <a:rPr lang="ca-ES" smtClean="0"/>
              <a:t>‹#›</a:t>
            </a:fld>
            <a:endParaRPr lang="ca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ingut amb l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or rect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e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8" name="Connector rect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or rect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or rect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Connector rect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idor de contingut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a-ES" smtClean="0"/>
              <a:t>Feu clic aquí per editar estils</a:t>
            </a:r>
          </a:p>
          <a:p>
            <a:pPr lvl="1" eaLnBrk="1" latinLnBrk="0" hangingPunct="1"/>
            <a:r>
              <a:rPr lang="ca-ES" smtClean="0"/>
              <a:t>Segon nivell</a:t>
            </a:r>
          </a:p>
          <a:p>
            <a:pPr lvl="2" eaLnBrk="1" latinLnBrk="0" hangingPunct="1"/>
            <a:r>
              <a:rPr lang="ca-ES" smtClean="0"/>
              <a:t>Tercer nivell</a:t>
            </a:r>
          </a:p>
          <a:p>
            <a:pPr lvl="3" eaLnBrk="1" latinLnBrk="0" hangingPunct="1"/>
            <a:r>
              <a:rPr lang="ca-ES" smtClean="0"/>
              <a:t>Quart nivell</a:t>
            </a:r>
          </a:p>
          <a:p>
            <a:pPr lvl="4" eaLnBrk="1" latinLnBrk="0" hangingPunct="1"/>
            <a:r>
              <a:rPr lang="ca-ES" smtClean="0"/>
              <a:t>Cinquè nivell</a:t>
            </a:r>
            <a:endParaRPr kumimoji="0" lang="en-US"/>
          </a:p>
        </p:txBody>
      </p:sp>
      <p:sp>
        <p:nvSpPr>
          <p:cNvPr id="21" name="Contenidor de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9AD74F2-AD89-457F-A780-B429D9FDD424}" type="datetimeFigureOut">
              <a:rPr lang="ca-ES" smtClean="0"/>
              <a:t>07/04/2015</a:t>
            </a:fld>
            <a:endParaRPr lang="ca-ES" dirty="0"/>
          </a:p>
        </p:txBody>
      </p:sp>
      <p:sp>
        <p:nvSpPr>
          <p:cNvPr id="22" name="Contenidor de número de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9072129-1192-435F-8A1D-A1CE44B742C6}" type="slidenum">
              <a:rPr lang="ca-ES" smtClean="0"/>
              <a:t>‹#›</a:t>
            </a:fld>
            <a:endParaRPr lang="ca-ES" dirty="0"/>
          </a:p>
        </p:txBody>
      </p:sp>
      <p:sp>
        <p:nvSpPr>
          <p:cNvPr id="23" name="Contenidor de peu de pà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a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or rect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a-ES" dirty="0" smtClean="0"/>
              <a:t>Feu clic a la icona per afegir una imatge</a:t>
            </a:r>
            <a:endParaRPr kumimoji="0" lang="en-U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a-ES" smtClean="0"/>
              <a:t>Feu clic aquí per editar estils</a:t>
            </a:r>
          </a:p>
        </p:txBody>
      </p:sp>
      <p:sp>
        <p:nvSpPr>
          <p:cNvPr id="10" name="Connector rect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nector rect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Connector rect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or rect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Contenidor de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AD74F2-AD89-457F-A780-B429D9FDD424}" type="datetimeFigureOut">
              <a:rPr lang="ca-ES" smtClean="0"/>
              <a:t>07/04/2015</a:t>
            </a:fld>
            <a:endParaRPr lang="ca-ES" dirty="0"/>
          </a:p>
        </p:txBody>
      </p:sp>
      <p:sp>
        <p:nvSpPr>
          <p:cNvPr id="18" name="Contenidor de número de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072129-1192-435F-8A1D-A1CE44B742C6}" type="slidenum">
              <a:rPr lang="ca-ES" smtClean="0"/>
              <a:t>‹#›</a:t>
            </a:fld>
            <a:endParaRPr lang="ca-ES" dirty="0"/>
          </a:p>
        </p:txBody>
      </p:sp>
      <p:sp>
        <p:nvSpPr>
          <p:cNvPr id="21" name="Contenidor de peu de pà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a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or rect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ontenidor de títo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a-ES" smtClean="0"/>
              <a:t>Feu clic aquí per editar l'estil</a:t>
            </a:r>
            <a:endParaRPr kumimoji="0" lang="en-US"/>
          </a:p>
        </p:txBody>
      </p:sp>
      <p:sp>
        <p:nvSpPr>
          <p:cNvPr id="13" name="Contenidor de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a-ES" smtClean="0"/>
              <a:t>Feu clic aquí per editar estils</a:t>
            </a:r>
          </a:p>
          <a:p>
            <a:pPr lvl="1" eaLnBrk="1" latinLnBrk="0" hangingPunct="1"/>
            <a:r>
              <a:rPr kumimoji="0" lang="ca-ES" smtClean="0"/>
              <a:t>Segon nivell</a:t>
            </a:r>
          </a:p>
          <a:p>
            <a:pPr lvl="2" eaLnBrk="1" latinLnBrk="0" hangingPunct="1"/>
            <a:r>
              <a:rPr kumimoji="0" lang="ca-ES" smtClean="0"/>
              <a:t>Tercer nivell</a:t>
            </a:r>
          </a:p>
          <a:p>
            <a:pPr lvl="3" eaLnBrk="1" latinLnBrk="0" hangingPunct="1"/>
            <a:r>
              <a:rPr kumimoji="0" lang="ca-ES" smtClean="0"/>
              <a:t>Quart nivell</a:t>
            </a:r>
          </a:p>
          <a:p>
            <a:pPr lvl="4" eaLnBrk="1" latinLnBrk="0" hangingPunct="1"/>
            <a:r>
              <a:rPr kumimoji="0" lang="ca-ES" smtClean="0"/>
              <a:t>Cinquè nivell</a:t>
            </a:r>
            <a:endParaRPr kumimoji="0" lang="en-US"/>
          </a:p>
        </p:txBody>
      </p:sp>
      <p:sp>
        <p:nvSpPr>
          <p:cNvPr id="14" name="Contenidor de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9AD74F2-AD89-457F-A780-B429D9FDD424}" type="datetimeFigureOut">
              <a:rPr lang="ca-ES" smtClean="0"/>
              <a:t>07/04/2015</a:t>
            </a:fld>
            <a:endParaRPr lang="ca-ES" dirty="0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a-ES" dirty="0"/>
          </a:p>
        </p:txBody>
      </p:sp>
      <p:sp>
        <p:nvSpPr>
          <p:cNvPr id="7" name="Connector rect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or rect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Connector rect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Contenidor de número de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9072129-1192-435F-8A1D-A1CE44B742C6}" type="slidenum">
              <a:rPr lang="ca-ES" smtClean="0"/>
              <a:t>‹#›</a:t>
            </a:fld>
            <a:endParaRPr lang="ca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539552" y="1772816"/>
            <a:ext cx="7772400" cy="1470025"/>
          </a:xfrm>
        </p:spPr>
        <p:txBody>
          <a:bodyPr>
            <a:normAutofit/>
          </a:bodyPr>
          <a:lstStyle/>
          <a:p>
            <a:r>
              <a:rPr lang="ca-ES" sz="5400" dirty="0" smtClean="0">
                <a:latin typeface="Arial Black" pitchFamily="34" charset="0"/>
                <a:cs typeface="Aharoni" pitchFamily="2" charset="-79"/>
              </a:rPr>
              <a:t>CATÁLOGO</a:t>
            </a:r>
            <a:r>
              <a:rPr lang="ca-E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</a:t>
            </a:r>
            <a:r>
              <a:rPr lang="ca-E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cypher</a:t>
            </a:r>
            <a:endParaRPr lang="ca-E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0065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MOUSSE DE CIGALA DE PALAMÓS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Preparado de forma totalmente artesanal, contiene un 95% de materia prima más el aceite de oliva virgen extra.</a:t>
            </a:r>
          </a:p>
          <a:p>
            <a:r>
              <a:rPr lang="es-ES" dirty="0" smtClean="0"/>
              <a:t>Sin colorantes ni conservantes el mousse de Un producto apto para cocinar ya que no contiene grasas</a:t>
            </a:r>
            <a:r>
              <a:rPr lang="es-ES" dirty="0" smtClean="0"/>
              <a:t>.</a:t>
            </a:r>
          </a:p>
          <a:p>
            <a:endParaRPr lang="ca-ES" dirty="0"/>
          </a:p>
          <a:p>
            <a:r>
              <a:rPr lang="ca-ES" dirty="0" smtClean="0"/>
              <a:t>PRECIO:</a:t>
            </a:r>
          </a:p>
          <a:p>
            <a:r>
              <a:rPr lang="ca-ES" dirty="0" smtClean="0"/>
              <a:t>4,95€</a:t>
            </a:r>
            <a:endParaRPr lang="ca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31486"/>
            <a:ext cx="1728192" cy="276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23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ca-ES" dirty="0"/>
              <a:t> </a:t>
            </a:r>
            <a:r>
              <a:rPr lang="es-ES" dirty="0" smtClean="0"/>
              <a:t>nuez</a:t>
            </a:r>
            <a:r>
              <a:rPr lang="ca-ES" dirty="0" smtClean="0"/>
              <a:t> </a:t>
            </a:r>
            <a:r>
              <a:rPr lang="es-ES" dirty="0" smtClean="0"/>
              <a:t>caramelizada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>
          <a:xfrm>
            <a:off x="467544" y="1268760"/>
            <a:ext cx="7467600" cy="4873752"/>
          </a:xfrm>
        </p:spPr>
        <p:txBody>
          <a:bodyPr>
            <a:normAutofit/>
          </a:bodyPr>
          <a:lstStyle/>
          <a:p>
            <a:r>
              <a:rPr lang="es-ES" dirty="0" smtClean="0"/>
              <a:t>INFORMACIÓN:</a:t>
            </a:r>
            <a:endParaRPr lang="es-ES" dirty="0"/>
          </a:p>
          <a:p>
            <a:r>
              <a:rPr lang="es-ES" dirty="0"/>
              <a:t>Selección de </a:t>
            </a:r>
            <a:r>
              <a:rPr lang="es-ES" dirty="0" smtClean="0"/>
              <a:t>nueces </a:t>
            </a:r>
            <a:r>
              <a:rPr lang="es-ES" dirty="0"/>
              <a:t>con una fina capa de </a:t>
            </a:r>
            <a:r>
              <a:rPr lang="es-ES" dirty="0" smtClean="0"/>
              <a:t>caramelo.</a:t>
            </a:r>
            <a:endParaRPr lang="es-ES" dirty="0"/>
          </a:p>
          <a:p>
            <a:r>
              <a:rPr lang="es-ES" dirty="0"/>
              <a:t>Productos naturales y artesanales. Selección de frutos </a:t>
            </a:r>
            <a:r>
              <a:rPr lang="es-ES" dirty="0" smtClean="0"/>
              <a:t>secos, caramelizados</a:t>
            </a:r>
            <a:r>
              <a:rPr lang="es-ES" dirty="0"/>
              <a:t>, conservando la textura y el color del fruto </a:t>
            </a:r>
            <a:r>
              <a:rPr lang="es-ES" dirty="0" smtClean="0"/>
              <a:t>seco.</a:t>
            </a:r>
          </a:p>
          <a:p>
            <a:endParaRPr lang="ca-ES" dirty="0"/>
          </a:p>
          <a:p>
            <a:r>
              <a:rPr lang="ca-ES" dirty="0" smtClean="0"/>
              <a:t>PRECIO:</a:t>
            </a:r>
          </a:p>
          <a:p>
            <a:r>
              <a:rPr lang="ca-ES" dirty="0" smtClean="0"/>
              <a:t>4€</a:t>
            </a:r>
            <a:endParaRPr lang="es-ES" dirty="0"/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944" y="188640"/>
            <a:ext cx="1964296" cy="19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46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CONSERVA DE ALUBIAS DE SANTA PAU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Las alubias </a:t>
            </a:r>
            <a:r>
              <a:rPr lang="es-ES" dirty="0"/>
              <a:t>de Santa Pau, son </a:t>
            </a:r>
            <a:r>
              <a:rPr lang="es-ES" dirty="0" smtClean="0"/>
              <a:t>alubias </a:t>
            </a:r>
            <a:r>
              <a:rPr lang="es-ES" dirty="0"/>
              <a:t>secas de grano pequeño cultivadas en tierras de origen volcánico. Estas tierras son las que les da un sabor suave y dulce, que hace que este legado haya alcanzado un reconocido prestigio en la cocina catalana</a:t>
            </a:r>
            <a:r>
              <a:rPr lang="es-ES" dirty="0" smtClean="0"/>
              <a:t>.</a:t>
            </a:r>
          </a:p>
          <a:p>
            <a:endParaRPr lang="ca-ES" dirty="0"/>
          </a:p>
          <a:p>
            <a:r>
              <a:rPr lang="ca-ES" dirty="0" smtClean="0"/>
              <a:t>PRECIO:</a:t>
            </a:r>
          </a:p>
          <a:p>
            <a:r>
              <a:rPr lang="ca-ES" dirty="0" smtClean="0"/>
              <a:t>370mL   2,10€</a:t>
            </a:r>
          </a:p>
          <a:p>
            <a:r>
              <a:rPr lang="ca-ES" dirty="0" smtClean="0"/>
              <a:t>720mL   3,55€</a:t>
            </a:r>
            <a:endParaRPr lang="es-ES" dirty="0"/>
          </a:p>
          <a:p>
            <a:endParaRPr lang="ca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2558777" cy="255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70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BOLSA DE GIRONA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/>
              <a:t>Nombre del producto: Bolsa de Girona</a:t>
            </a:r>
          </a:p>
          <a:p>
            <a:r>
              <a:rPr lang="es-ES" dirty="0"/>
              <a:t>Descripción breve: Bolsa saco.</a:t>
            </a:r>
          </a:p>
          <a:p>
            <a:r>
              <a:rPr lang="es-ES" dirty="0"/>
              <a:t>Descripción ampliada: Es una bolsa saco que se puede colgar en la espalda con una imagen de Girona.</a:t>
            </a:r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r>
              <a:rPr lang="ca-ES" dirty="0" smtClean="0"/>
              <a:t>PRECIO:</a:t>
            </a:r>
          </a:p>
          <a:p>
            <a:pPr marL="0" indent="0">
              <a:buNone/>
            </a:pPr>
            <a:r>
              <a:rPr lang="ca-ES" dirty="0" smtClean="0"/>
              <a:t>8€</a:t>
            </a:r>
            <a:endParaRPr lang="ca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45024"/>
            <a:ext cx="2055886" cy="274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6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GAMUZA DE GIRONA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Nombre del producto: Gamuza de </a:t>
            </a:r>
            <a:r>
              <a:rPr lang="es-ES" dirty="0" smtClean="0"/>
              <a:t>Girona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Descripción breve: Gamuza</a:t>
            </a:r>
          </a:p>
          <a:p>
            <a:pPr marL="0" indent="0">
              <a:buNone/>
            </a:pPr>
            <a:r>
              <a:rPr lang="es-ES" dirty="0"/>
              <a:t>Descripción ampliada: Es una gamuza con una imagen de Girona que sirve para limpiar </a:t>
            </a:r>
            <a:r>
              <a:rPr lang="es-ES" dirty="0" err="1"/>
              <a:t>iPads</a:t>
            </a:r>
            <a:r>
              <a:rPr lang="es-ES" dirty="0"/>
              <a:t>, </a:t>
            </a:r>
            <a:r>
              <a:rPr lang="es-ES" dirty="0" smtClean="0"/>
              <a:t>cd, DVD, </a:t>
            </a:r>
            <a:r>
              <a:rPr lang="es-ES" dirty="0"/>
              <a:t>móviles, </a:t>
            </a:r>
            <a:r>
              <a:rPr lang="es-ES" dirty="0" smtClean="0"/>
              <a:t>ordenadores ... </a:t>
            </a:r>
            <a:endParaRPr lang="es-ES" dirty="0" smtClean="0"/>
          </a:p>
          <a:p>
            <a:pPr marL="0" indent="0">
              <a:buNone/>
            </a:pPr>
            <a:endParaRPr lang="ca-ES" dirty="0"/>
          </a:p>
          <a:p>
            <a:pPr marL="0" indent="0">
              <a:buNone/>
            </a:pPr>
            <a:r>
              <a:rPr lang="ca-ES" dirty="0" smtClean="0"/>
              <a:t>PRECIO:</a:t>
            </a:r>
          </a:p>
          <a:p>
            <a:pPr marL="0" indent="0">
              <a:buNone/>
            </a:pPr>
            <a:r>
              <a:rPr lang="ca-ES" dirty="0" smtClean="0"/>
              <a:t>5€</a:t>
            </a:r>
            <a:endParaRPr lang="ca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43705"/>
            <a:ext cx="284739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32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DEDAL DE GIRONA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/>
              <a:t>Nombre del producto: Dedal de Girona</a:t>
            </a:r>
          </a:p>
          <a:p>
            <a:r>
              <a:rPr lang="es-ES" dirty="0"/>
              <a:t>Descripción breve: Dedal</a:t>
            </a:r>
          </a:p>
          <a:p>
            <a:r>
              <a:rPr lang="es-ES" dirty="0"/>
              <a:t>Descripción ampliada: Es un dedal de cerámica con imágenes de Girona</a:t>
            </a:r>
            <a:r>
              <a:rPr lang="es-ES" dirty="0" smtClean="0"/>
              <a:t>.</a:t>
            </a:r>
          </a:p>
          <a:p>
            <a:endParaRPr lang="ca-ES" dirty="0"/>
          </a:p>
          <a:p>
            <a:r>
              <a:rPr lang="ca-ES" dirty="0" smtClean="0"/>
              <a:t>PRECIO:</a:t>
            </a:r>
          </a:p>
          <a:p>
            <a:r>
              <a:rPr lang="ca-ES" dirty="0" smtClean="0"/>
              <a:t>2,50€</a:t>
            </a:r>
            <a:endParaRPr lang="ca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926" y="3155776"/>
            <a:ext cx="261142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RECUIT </a:t>
            </a:r>
            <a:r>
              <a:rPr lang="ca-ES" dirty="0"/>
              <a:t>DE PAÑO </a:t>
            </a:r>
            <a:r>
              <a:rPr lang="ca-ES" dirty="0" smtClean="0"/>
              <a:t>(recosida </a:t>
            </a:r>
            <a:r>
              <a:rPr lang="ca-ES" dirty="0"/>
              <a:t>de Fonteta)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/>
              <a:t>Los recocido de </a:t>
            </a:r>
            <a:r>
              <a:rPr lang="es-ES" dirty="0" err="1"/>
              <a:t>Fonteta</a:t>
            </a:r>
            <a:r>
              <a:rPr lang="es-ES" dirty="0"/>
              <a:t>, es leche pasteurizada suero de leche de vaca y cuajo. Es un </a:t>
            </a:r>
            <a:r>
              <a:rPr lang="es-ES" dirty="0" smtClean="0"/>
              <a:t>productos </a:t>
            </a:r>
            <a:r>
              <a:rPr lang="es-ES" dirty="0"/>
              <a:t>sin conservantes que se debe conservar en frío</a:t>
            </a:r>
            <a:r>
              <a:rPr lang="es-ES" dirty="0" smtClean="0"/>
              <a:t>.</a:t>
            </a:r>
          </a:p>
          <a:p>
            <a:endParaRPr lang="ca-ES" dirty="0"/>
          </a:p>
          <a:p>
            <a:r>
              <a:rPr lang="ca-ES" dirty="0" smtClean="0"/>
              <a:t>PRECIO:</a:t>
            </a:r>
          </a:p>
          <a:p>
            <a:r>
              <a:rPr lang="ca-ES" dirty="0" smtClean="0"/>
              <a:t>1€</a:t>
            </a:r>
            <a:endParaRPr lang="ca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501008"/>
            <a:ext cx="3687681" cy="258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26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800" dirty="0" smtClean="0"/>
              <a:t>CLIP</a:t>
            </a:r>
            <a:endParaRPr lang="ca-ES" sz="4800" dirty="0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/>
              <a:t>Nombre: CLIP</a:t>
            </a:r>
          </a:p>
          <a:p>
            <a:r>
              <a:rPr lang="es-ES" dirty="0"/>
              <a:t>Descripción breve: es un clip con forma de donuts.</a:t>
            </a:r>
          </a:p>
          <a:p>
            <a:r>
              <a:rPr lang="es-ES" dirty="0"/>
              <a:t>Descripción ampliada: es un clip con forma de donut que sirve para ponerte en la cabeza con diferentes peinados.</a:t>
            </a:r>
          </a:p>
          <a:p>
            <a:r>
              <a:rPr lang="es-ES" dirty="0" smtClean="0"/>
              <a:t>Dimensiones: </a:t>
            </a:r>
            <a:r>
              <a:rPr lang="es-ES" dirty="0"/>
              <a:t>5 cm</a:t>
            </a:r>
            <a:r>
              <a:rPr lang="es-ES" dirty="0" smtClean="0"/>
              <a:t>.</a:t>
            </a:r>
          </a:p>
          <a:p>
            <a:endParaRPr lang="ca-ES" dirty="0"/>
          </a:p>
          <a:p>
            <a:r>
              <a:rPr lang="ca-ES" dirty="0" smtClean="0"/>
              <a:t>PRECIO:</a:t>
            </a:r>
          </a:p>
          <a:p>
            <a:r>
              <a:rPr lang="ca-ES" dirty="0" smtClean="0"/>
              <a:t>7€</a:t>
            </a:r>
            <a:endParaRPr lang="ca-E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392" y="3861049"/>
            <a:ext cx="335663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189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BAIONA </a:t>
            </a:r>
            <a:r>
              <a:rPr lang="ca-ES" dirty="0" smtClean="0"/>
              <a:t>(Carnisseria Rigor)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/>
              <a:t>Bayona de elaboración propia con cabeza de lomo </a:t>
            </a:r>
            <a:r>
              <a:rPr lang="es-ES" dirty="0" smtClean="0"/>
              <a:t>real </a:t>
            </a:r>
            <a:r>
              <a:rPr lang="es-ES" dirty="0"/>
              <a:t>de Aviñón.</a:t>
            </a:r>
          </a:p>
          <a:p>
            <a:r>
              <a:rPr lang="es-ES" dirty="0"/>
              <a:t>Apto para celíacos. </a:t>
            </a:r>
            <a:r>
              <a:rPr lang="es-ES" dirty="0" smtClean="0"/>
              <a:t>sin gluten </a:t>
            </a:r>
            <a:r>
              <a:rPr lang="es-ES" dirty="0"/>
              <a:t>y </a:t>
            </a:r>
            <a:r>
              <a:rPr lang="es-ES" dirty="0" smtClean="0"/>
              <a:t>sin lactosa</a:t>
            </a:r>
            <a:r>
              <a:rPr lang="es-ES" dirty="0" smtClean="0"/>
              <a:t>.</a:t>
            </a:r>
          </a:p>
          <a:p>
            <a:endParaRPr lang="ca-ES" dirty="0"/>
          </a:p>
          <a:p>
            <a:r>
              <a:rPr lang="ca-ES" dirty="0" smtClean="0"/>
              <a:t>PRECIO:</a:t>
            </a:r>
          </a:p>
          <a:p>
            <a:r>
              <a:rPr lang="ca-ES" dirty="0" smtClean="0"/>
              <a:t>18,52€/kg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2553072" cy="255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61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PA PAYÉS CATALÁN (Casa Moner)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Ingredientes</a:t>
            </a:r>
            <a:endParaRPr lang="es-ES" dirty="0"/>
          </a:p>
          <a:p>
            <a:r>
              <a:rPr lang="es-ES" dirty="0"/>
              <a:t>Pan artesano de trigo, redondo, de corteza crujiente y miga tierna.</a:t>
            </a:r>
          </a:p>
          <a:p>
            <a:r>
              <a:rPr lang="es-ES" dirty="0"/>
              <a:t>Elaboración diariamente de forma artesanal y con las </a:t>
            </a:r>
            <a:r>
              <a:rPr lang="es-ES" dirty="0" smtClean="0"/>
              <a:t>mejores materias </a:t>
            </a:r>
            <a:r>
              <a:rPr lang="es-ES" dirty="0"/>
              <a:t>primas. Se comercializa con una </a:t>
            </a:r>
            <a:r>
              <a:rPr lang="es-ES" dirty="0" smtClean="0"/>
              <a:t>bolsa específica </a:t>
            </a:r>
            <a:r>
              <a:rPr lang="es-ES" dirty="0"/>
              <a:t>y numerada. El pan con </a:t>
            </a:r>
            <a:r>
              <a:rPr lang="es-ES" dirty="0" smtClean="0"/>
              <a:t>denominación </a:t>
            </a:r>
            <a:r>
              <a:rPr lang="es-ES" dirty="0"/>
              <a:t>de origen</a:t>
            </a:r>
            <a:r>
              <a:rPr lang="es-ES" dirty="0" smtClean="0"/>
              <a:t>.</a:t>
            </a:r>
          </a:p>
          <a:p>
            <a:endParaRPr lang="ca-ES" dirty="0" smtClean="0"/>
          </a:p>
          <a:p>
            <a:r>
              <a:rPr lang="ca-ES" dirty="0" smtClean="0"/>
              <a:t>PRECIO:</a:t>
            </a:r>
          </a:p>
          <a:p>
            <a:r>
              <a:rPr lang="ca-ES" dirty="0" smtClean="0"/>
              <a:t>500g   1,60€</a:t>
            </a:r>
            <a:endParaRPr lang="ca-E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379" y="4581128"/>
            <a:ext cx="307739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72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GALLETAS TRADICIONALES NEULAS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ingredientes:</a:t>
            </a:r>
          </a:p>
          <a:p>
            <a:r>
              <a:rPr lang="es-ES" dirty="0" smtClean="0"/>
              <a:t>Harina de trigo, azúcar, dextrosa, leche desnatada en polvo, aceites, huevos, harina de soja y aromas.</a:t>
            </a:r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r>
              <a:rPr lang="ca-ES" dirty="0" smtClean="0"/>
              <a:t>PRECIO:</a:t>
            </a:r>
          </a:p>
          <a:p>
            <a:pPr marL="0" indent="0">
              <a:buNone/>
            </a:pPr>
            <a:r>
              <a:rPr lang="ca-ES" dirty="0" smtClean="0"/>
              <a:t>1,30€/25 neules</a:t>
            </a:r>
            <a:endParaRPr lang="ca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717032"/>
            <a:ext cx="2594594" cy="259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97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TURRÓN DE CROCANT CON ALMENDRAS 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Turrón de Crocante con almendras 400g</a:t>
            </a:r>
          </a:p>
          <a:p>
            <a:r>
              <a:rPr lang="es-ES" dirty="0" smtClean="0"/>
              <a:t>Calidad suprema.</a:t>
            </a:r>
          </a:p>
          <a:p>
            <a:r>
              <a:rPr lang="es-ES" dirty="0" smtClean="0"/>
              <a:t>Ingredientes: Almendras </a:t>
            </a:r>
            <a:r>
              <a:rPr lang="es-ES" dirty="0" err="1" smtClean="0"/>
              <a:t>Marcona</a:t>
            </a:r>
            <a:r>
              <a:rPr lang="es-ES" dirty="0" smtClean="0"/>
              <a:t> tostadas (64%), azúcar, miel, jarabe de glucosa. Puede contener trazas de: Cereales que contienen gluten, huevo, cacahuetes, soja, leche, otros frutos de cáscara</a:t>
            </a:r>
            <a:r>
              <a:rPr lang="es-ES" dirty="0" smtClean="0"/>
              <a:t>.</a:t>
            </a:r>
          </a:p>
          <a:p>
            <a:endParaRPr lang="ca-ES" dirty="0"/>
          </a:p>
          <a:p>
            <a:r>
              <a:rPr lang="ca-ES" dirty="0" smtClean="0"/>
              <a:t>PRECIO:</a:t>
            </a:r>
          </a:p>
          <a:p>
            <a:r>
              <a:rPr lang="ca-ES" dirty="0" smtClean="0"/>
              <a:t>400g   9,42€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37112"/>
            <a:ext cx="2860707" cy="221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07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Turrón de </a:t>
            </a:r>
            <a:r>
              <a:rPr lang="es-ES" dirty="0" err="1" smtClean="0"/>
              <a:t>Agramunt</a:t>
            </a:r>
            <a:r>
              <a:rPr lang="es-ES" dirty="0" smtClean="0"/>
              <a:t> con avellanas 300g</a:t>
            </a:r>
            <a:endParaRPr lang="es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Ingredientes: Avellanas tostadas (46%), azúcar, miel, jarabe de glucosa, obleas (fécula de patata, agua, aceite vegetal, emulgente (lecitina de soja)), clara de huevo en polvo, harina de trigo. Puede contener trazas de: Otros cereales que contienen gluten, huevo, cacahuetes, leche, otros frutos de cáscara</a:t>
            </a:r>
            <a:r>
              <a:rPr lang="es-ES" dirty="0" smtClean="0"/>
              <a:t>.</a:t>
            </a:r>
          </a:p>
          <a:p>
            <a:endParaRPr lang="ca-ES" dirty="0"/>
          </a:p>
          <a:p>
            <a:r>
              <a:rPr lang="ca-ES" dirty="0" smtClean="0"/>
              <a:t>PRECIO:</a:t>
            </a:r>
          </a:p>
          <a:p>
            <a:r>
              <a:rPr lang="ca-ES" dirty="0" smtClean="0"/>
              <a:t>500g   10,98€</a:t>
            </a:r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76067"/>
            <a:ext cx="1396907" cy="277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61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turrón de mazapán con frutas</a:t>
            </a:r>
            <a:br>
              <a:rPr lang="es-ES" dirty="0"/>
            </a:b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/>
              <a:t>La suavidad y la dulzura del mazapán combinado con chocolate, frutas confitadas o frutos secos hacen que este postre sean un delicioso placer. El sabor único de nuestros mazapanes sólo se consigue con los mejores ingredientes y su elaboración artesana</a:t>
            </a:r>
            <a:r>
              <a:rPr lang="es-ES" dirty="0" smtClean="0"/>
              <a:t>.</a:t>
            </a:r>
          </a:p>
          <a:p>
            <a:endParaRPr lang="ca-ES" dirty="0"/>
          </a:p>
          <a:p>
            <a:r>
              <a:rPr lang="ca-ES" dirty="0" smtClean="0"/>
              <a:t>PRECIO:</a:t>
            </a:r>
          </a:p>
          <a:p>
            <a:r>
              <a:rPr lang="ca-ES" dirty="0" smtClean="0"/>
              <a:t>500g   7,90€</a:t>
            </a:r>
            <a:endParaRPr lang="ca-E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007" y="3933056"/>
            <a:ext cx="2270175" cy="22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54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Turrón de chocolate con avellanas 500 g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Ingredientes: Avellanas tostadas (40%), azúcar, pasta de cacao (20%), manteca de cacao (9%), leche en polvo, emulgente (lecitina de soja), aroma natural (vainilla). Puede contener trazas de: Cereales que contienen gluten, huevo, cacahuetes, otros frutos de cáscara</a:t>
            </a:r>
            <a:r>
              <a:rPr lang="es-ES" dirty="0" smtClean="0"/>
              <a:t>.</a:t>
            </a:r>
          </a:p>
          <a:p>
            <a:endParaRPr lang="ca-ES" dirty="0"/>
          </a:p>
          <a:p>
            <a:r>
              <a:rPr lang="ca-ES" dirty="0" smtClean="0"/>
              <a:t>PRECIO:</a:t>
            </a:r>
            <a:endParaRPr lang="es-ES" dirty="0" smtClean="0"/>
          </a:p>
          <a:p>
            <a:r>
              <a:rPr lang="ca-ES" dirty="0" smtClean="0"/>
              <a:t>500g   11,52€</a:t>
            </a:r>
            <a:endParaRPr lang="ca-E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2581218" cy="199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13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 smtClean="0"/>
              <a:t> </a:t>
            </a:r>
            <a:r>
              <a:rPr lang="ca-ES" sz="5400" dirty="0" smtClean="0"/>
              <a:t>TRIAS</a:t>
            </a:r>
            <a:r>
              <a:rPr lang="ca-ES" dirty="0" smtClean="0"/>
              <a:t> </a:t>
            </a:r>
            <a:br>
              <a:rPr lang="ca-ES" dirty="0" smtClean="0"/>
            </a:b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/>
          </a:bodyPr>
          <a:lstStyle/>
          <a:p>
            <a:r>
              <a:rPr lang="es-ES" dirty="0" smtClean="0"/>
              <a:t>INGREDIENTES</a:t>
            </a:r>
          </a:p>
          <a:p>
            <a:r>
              <a:rPr lang="es-ES" dirty="0" smtClean="0"/>
              <a:t>Nuestras cookies no llevan ningún tipo de aditivos, conservantes ni colorantes y se elaboran con un alto porcentaje de almendra. El sabor, el aroma y la textura de las galletas </a:t>
            </a:r>
            <a:r>
              <a:rPr lang="es-ES" dirty="0" err="1" smtClean="0"/>
              <a:t>Trias</a:t>
            </a:r>
            <a:r>
              <a:rPr lang="es-ES" dirty="0" smtClean="0"/>
              <a:t> provienen de la riqueza de nuestras recetas y de unos cuidados procesos de elaboración</a:t>
            </a:r>
            <a:endParaRPr lang="ca-ES" dirty="0"/>
          </a:p>
          <a:p>
            <a:endParaRPr lang="ca-ES" dirty="0" smtClean="0"/>
          </a:p>
          <a:p>
            <a:r>
              <a:rPr lang="ca-ES" dirty="0" smtClean="0"/>
              <a:t>PRECIO:</a:t>
            </a:r>
          </a:p>
          <a:p>
            <a:r>
              <a:rPr lang="ca-ES" dirty="0" smtClean="0"/>
              <a:t>300g   3,85€/unitat</a:t>
            </a:r>
          </a:p>
          <a:p>
            <a:r>
              <a:rPr lang="ca-ES" dirty="0" smtClean="0"/>
              <a:t>175g   2,58/unitat</a:t>
            </a:r>
            <a:endParaRPr lang="ca-ES" dirty="0"/>
          </a:p>
          <a:p>
            <a:endParaRPr lang="ca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081" y="4149080"/>
            <a:ext cx="3113824" cy="198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49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dirty="0" smtClean="0"/>
              <a:t>FAGEDA</a:t>
            </a:r>
            <a:br>
              <a:rPr lang="ca-ES" dirty="0" smtClean="0"/>
            </a:br>
            <a:r>
              <a:rPr lang="ca-ES" dirty="0" smtClean="0"/>
              <a:t>MERMELADA DE NARANJA DULCE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>
          <a:xfrm>
            <a:off x="395536" y="1124744"/>
            <a:ext cx="8229600" cy="4525963"/>
          </a:xfrm>
        </p:spPr>
        <p:txBody>
          <a:bodyPr/>
          <a:lstStyle/>
          <a:p>
            <a:endParaRPr lang="ca-ES" dirty="0"/>
          </a:p>
          <a:p>
            <a:r>
              <a:rPr lang="ca-ES" dirty="0"/>
              <a:t> </a:t>
            </a:r>
            <a:r>
              <a:rPr lang="es-ES" dirty="0" smtClean="0"/>
              <a:t>Mermelada de naranja dulce</a:t>
            </a:r>
          </a:p>
          <a:p>
            <a:r>
              <a:rPr lang="es-ES" dirty="0" smtClean="0"/>
              <a:t>Deliciosa para acompañar un helado, un pastel de chocolate o unas tostadas con mantequilla para el desayuno</a:t>
            </a:r>
            <a:r>
              <a:rPr lang="es-ES" dirty="0" smtClean="0"/>
              <a:t>.</a:t>
            </a:r>
          </a:p>
          <a:p>
            <a:endParaRPr lang="ca-ES" dirty="0"/>
          </a:p>
          <a:p>
            <a:r>
              <a:rPr lang="ca-ES" dirty="0" smtClean="0"/>
              <a:t>PRECIO:</a:t>
            </a:r>
            <a:endParaRPr lang="ca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212976"/>
            <a:ext cx="2560315" cy="3258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54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FLOR DE MIEL CON JALEA REAL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Miel con jalea real: Miel de mil flores con 10 gr. De jalea real fresca para aumentar las defensas y combatir el agotamiento físico e intelectual.</a:t>
            </a:r>
          </a:p>
          <a:p>
            <a:r>
              <a:rPr lang="es-ES" dirty="0" smtClean="0"/>
              <a:t>Ingredientes: Miel, mil flores y jalea real</a:t>
            </a:r>
            <a:r>
              <a:rPr lang="es-ES" dirty="0" smtClean="0"/>
              <a:t>.</a:t>
            </a:r>
          </a:p>
          <a:p>
            <a:endParaRPr lang="ca-ES" dirty="0"/>
          </a:p>
          <a:p>
            <a:r>
              <a:rPr lang="ca-ES" dirty="0" smtClean="0"/>
              <a:t>PRECIO:</a:t>
            </a:r>
          </a:p>
          <a:p>
            <a:r>
              <a:rPr lang="ca-ES" dirty="0" smtClean="0"/>
              <a:t>500g   7€</a:t>
            </a:r>
            <a:endParaRPr lang="ca-E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149" y="3861048"/>
            <a:ext cx="395287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94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 smtClean="0"/>
              <a:t>FUET ESPETEC</a:t>
            </a:r>
            <a:r>
              <a:rPr lang="es-ES" dirty="0" smtClean="0"/>
              <a:t/>
            </a:r>
            <a:br>
              <a:rPr lang="es-ES" dirty="0" smtClean="0"/>
            </a:b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>
          <a:xfrm>
            <a:off x="611560" y="836712"/>
            <a:ext cx="8229600" cy="4525963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dirty="0" smtClean="0"/>
              <a:t>INGREDIENTES:</a:t>
            </a:r>
          </a:p>
          <a:p>
            <a:r>
              <a:rPr lang="es-ES" dirty="0" smtClean="0"/>
              <a:t>El </a:t>
            </a:r>
            <a:r>
              <a:rPr lang="es-ES" dirty="0" err="1" smtClean="0"/>
              <a:t>fuet</a:t>
            </a:r>
            <a:r>
              <a:rPr lang="es-ES" dirty="0" smtClean="0"/>
              <a:t> </a:t>
            </a:r>
            <a:r>
              <a:rPr lang="es-ES" dirty="0" err="1" smtClean="0"/>
              <a:t>Espetec</a:t>
            </a:r>
            <a:r>
              <a:rPr lang="es-ES" dirty="0" smtClean="0"/>
              <a:t> es nuestra razón de ser. Hecho con carne de cerdo proveniente de </a:t>
            </a:r>
            <a:r>
              <a:rPr lang="es-ES" dirty="0" smtClean="0"/>
              <a:t>nuestras </a:t>
            </a:r>
            <a:r>
              <a:rPr lang="es-ES" dirty="0" smtClean="0"/>
              <a:t>granjas y elaborada a partir de Nuestra receta tradicional, el chasquido de Casa </a:t>
            </a:r>
            <a:r>
              <a:rPr lang="es-ES" dirty="0" err="1" smtClean="0"/>
              <a:t>Tarradellas</a:t>
            </a:r>
            <a:r>
              <a:rPr lang="es-ES" dirty="0" smtClean="0"/>
              <a:t> se ha convertido en el más valoración por los consumidores miedo sume Calidad y súper sabor </a:t>
            </a:r>
            <a:r>
              <a:rPr lang="es-ES" dirty="0" smtClean="0"/>
              <a:t>suave</a:t>
            </a:r>
          </a:p>
          <a:p>
            <a:endParaRPr lang="ca-ES" dirty="0"/>
          </a:p>
          <a:p>
            <a:r>
              <a:rPr lang="ca-ES" dirty="0" smtClean="0"/>
              <a:t>PRECIO:</a:t>
            </a:r>
          </a:p>
          <a:p>
            <a:r>
              <a:rPr lang="ca-ES" dirty="0" smtClean="0"/>
              <a:t>1,75€</a:t>
            </a:r>
            <a:endParaRPr lang="ca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89040"/>
            <a:ext cx="2623170" cy="262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GALLETAS NURIA MINI XOCO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Endulza tus momentos con un pica-pica irresistible.</a:t>
            </a:r>
          </a:p>
          <a:p>
            <a:r>
              <a:rPr lang="es-ES" dirty="0" smtClean="0"/>
              <a:t>Por la mañana, enriquece tus desayunos con 8 vitaminas y hierro, a media tarde toma un delicioso refrigerio. Su sabor a chocolate y su textura de galleta son la combinación perfecta</a:t>
            </a:r>
            <a:r>
              <a:rPr lang="es-ES" dirty="0" smtClean="0"/>
              <a:t>.</a:t>
            </a:r>
          </a:p>
          <a:p>
            <a:endParaRPr lang="ca-ES" dirty="0"/>
          </a:p>
          <a:p>
            <a:r>
              <a:rPr lang="ca-ES" dirty="0" smtClean="0"/>
              <a:t>PRECIO:</a:t>
            </a:r>
          </a:p>
          <a:p>
            <a:r>
              <a:rPr lang="ca-ES" dirty="0" smtClean="0"/>
              <a:t>275g   1,56€</a:t>
            </a:r>
            <a:endParaRPr lang="es-ES" dirty="0" smtClean="0"/>
          </a:p>
          <a:p>
            <a:endParaRPr lang="ca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2810611" cy="212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5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Los Mini </a:t>
            </a:r>
            <a:r>
              <a:rPr lang="es-ES" dirty="0" err="1" smtClean="0"/>
              <a:t>Llaminets</a:t>
            </a:r>
            <a:r>
              <a:rPr lang="es-ES" dirty="0" smtClean="0"/>
              <a:t> de </a:t>
            </a:r>
            <a:r>
              <a:rPr lang="es-ES" dirty="0" err="1" smtClean="0"/>
              <a:t>Espetec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Los Mini </a:t>
            </a:r>
            <a:r>
              <a:rPr lang="es-ES" dirty="0" err="1" smtClean="0"/>
              <a:t>Llaminets</a:t>
            </a:r>
            <a:r>
              <a:rPr lang="es-ES" dirty="0" smtClean="0"/>
              <a:t> de </a:t>
            </a:r>
            <a:r>
              <a:rPr lang="es-ES" dirty="0" err="1" smtClean="0"/>
              <a:t>Espetec</a:t>
            </a:r>
            <a:r>
              <a:rPr lang="es-ES" dirty="0" smtClean="0"/>
              <a:t> son un Producto típico de Cataluña, elaborado de la forma </a:t>
            </a:r>
            <a:r>
              <a:rPr lang="es-ES" dirty="0" smtClean="0"/>
              <a:t>más artesanal</a:t>
            </a:r>
            <a:r>
              <a:rPr lang="es-ES" dirty="0" smtClean="0"/>
              <a:t>, a partir de una mezcla de </a:t>
            </a:r>
            <a:r>
              <a:rPr lang="es-ES" dirty="0" smtClean="0"/>
              <a:t>carnes picaduras </a:t>
            </a:r>
            <a:r>
              <a:rPr lang="es-ES" dirty="0" smtClean="0"/>
              <a:t>de cerdo, embutidas en tripa </a:t>
            </a:r>
            <a:r>
              <a:rPr lang="es-ES" dirty="0" smtClean="0"/>
              <a:t>natural de </a:t>
            </a:r>
            <a:r>
              <a:rPr lang="es-ES" dirty="0" smtClean="0"/>
              <a:t>cordero</a:t>
            </a:r>
            <a:r>
              <a:rPr lang="es-ES" dirty="0" smtClean="0"/>
              <a:t>.</a:t>
            </a:r>
          </a:p>
          <a:p>
            <a:endParaRPr lang="ca-ES" dirty="0"/>
          </a:p>
          <a:p>
            <a:r>
              <a:rPr lang="ca-ES" dirty="0" smtClean="0"/>
              <a:t>PRECIO:</a:t>
            </a:r>
          </a:p>
          <a:p>
            <a:r>
              <a:rPr lang="ca-ES" dirty="0" smtClean="0"/>
              <a:t>2,30€</a:t>
            </a:r>
            <a:endParaRPr lang="es-E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05064"/>
            <a:ext cx="252028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04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FLOR DE MIEL DE NARANJO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/>
              <a:t>Miel de naranjo: De color claro y olor que recuerda a la flor del naranjo. Sabor floral y persistente. Calmante en general, antiespasmódica, sedante y astringente. Beneficiosa para el sistema nervioso</a:t>
            </a:r>
            <a:r>
              <a:rPr lang="es-ES" dirty="0" smtClean="0"/>
              <a:t>.</a:t>
            </a:r>
          </a:p>
          <a:p>
            <a:endParaRPr lang="ca-ES" dirty="0"/>
          </a:p>
          <a:p>
            <a:r>
              <a:rPr lang="ca-ES" dirty="0" smtClean="0"/>
              <a:t>PRECIO:</a:t>
            </a:r>
          </a:p>
          <a:p>
            <a:r>
              <a:rPr lang="ca-ES" dirty="0" smtClean="0"/>
              <a:t>500g   6€</a:t>
            </a:r>
            <a:endParaRPr lang="ca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28154"/>
            <a:ext cx="2669198" cy="266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83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150</TotalTime>
  <Words>1067</Words>
  <Application>Microsoft Office PowerPoint</Application>
  <PresentationFormat>Presentació en pantalla (4:3)</PresentationFormat>
  <Paragraphs>137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23</vt:i4>
      </vt:variant>
    </vt:vector>
  </HeadingPairs>
  <TitlesOfParts>
    <vt:vector size="24" baseType="lpstr">
      <vt:lpstr>Mirador</vt:lpstr>
      <vt:lpstr>CATÁLOGO cypher</vt:lpstr>
      <vt:lpstr>GALLETAS TRADICIONALES NEULAS</vt:lpstr>
      <vt:lpstr> TRIAS  </vt:lpstr>
      <vt:lpstr>FAGEDA MERMELADA DE NARANJA DULCE</vt:lpstr>
      <vt:lpstr>FLOR DE MIEL CON JALEA REAL</vt:lpstr>
      <vt:lpstr>FUET ESPETEC </vt:lpstr>
      <vt:lpstr>GALLETAS NURIA MINI XOCO</vt:lpstr>
      <vt:lpstr>Los Mini Llaminets de Espetec</vt:lpstr>
      <vt:lpstr>FLOR DE MIEL DE NARANJO</vt:lpstr>
      <vt:lpstr>MOUSSE DE CIGALA DE PALAMÓS</vt:lpstr>
      <vt:lpstr> nuez caramelizada</vt:lpstr>
      <vt:lpstr>CONSERVA DE ALUBIAS DE SANTA PAU</vt:lpstr>
      <vt:lpstr>BOLSA DE GIRONA</vt:lpstr>
      <vt:lpstr>GAMUZA DE GIRONA</vt:lpstr>
      <vt:lpstr>DEDAL DE GIRONA</vt:lpstr>
      <vt:lpstr>RECUIT DE PAÑO (recosida de Fonteta)</vt:lpstr>
      <vt:lpstr>CLIP</vt:lpstr>
      <vt:lpstr>BAIONA (Carnisseria Rigor)</vt:lpstr>
      <vt:lpstr>PA PAYÉS CATALÁN (Casa Moner)</vt:lpstr>
      <vt:lpstr>TURRÓN DE CROCANT CON ALMENDRAS </vt:lpstr>
      <vt:lpstr>Turrón de Agramunt con avellanas 300g</vt:lpstr>
      <vt:lpstr>turrón de mazapán con frutas </vt:lpstr>
      <vt:lpstr>Turrón de chocolate con avellanas 500 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alumne</dc:creator>
  <cp:lastModifiedBy>usuari</cp:lastModifiedBy>
  <cp:revision>20</cp:revision>
  <dcterms:created xsi:type="dcterms:W3CDTF">2015-03-08T23:02:43Z</dcterms:created>
  <dcterms:modified xsi:type="dcterms:W3CDTF">2015-04-07T12:55:23Z</dcterms:modified>
</cp:coreProperties>
</file>