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48FD1-2EEC-4214-8056-8D69ABF3F291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66A5DE4-6573-4E12-AC52-F16DA7762F35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dirty="0" smtClean="0"/>
            <a:t>DIRECTOR:</a:t>
          </a:r>
        </a:p>
        <a:p>
          <a:r>
            <a:rPr lang="es-ES" dirty="0" smtClean="0"/>
            <a:t>OIHANE</a:t>
          </a:r>
          <a:endParaRPr lang="es-ES" dirty="0"/>
        </a:p>
      </dgm:t>
    </dgm:pt>
    <dgm:pt modelId="{DB9DE328-BDDA-4E74-8071-2DF0EAE77F96}" type="parTrans" cxnId="{EA8EB217-F040-4541-A355-AAEC14A084BA}">
      <dgm:prSet/>
      <dgm:spPr/>
      <dgm:t>
        <a:bodyPr/>
        <a:lstStyle/>
        <a:p>
          <a:endParaRPr lang="es-ES"/>
        </a:p>
      </dgm:t>
    </dgm:pt>
    <dgm:pt modelId="{7E57BEEB-F696-42B7-BBFD-CA0C189D2235}" type="sibTrans" cxnId="{EA8EB217-F040-4541-A355-AAEC14A084BA}">
      <dgm:prSet/>
      <dgm:spPr/>
      <dgm:t>
        <a:bodyPr/>
        <a:lstStyle/>
        <a:p>
          <a:endParaRPr lang="es-ES"/>
        </a:p>
      </dgm:t>
    </dgm:pt>
    <dgm:pt modelId="{BC980884-8864-44D1-8C24-7E9206B99062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/>
            <a:t>FINANCIERO</a:t>
          </a:r>
          <a:endParaRPr lang="es-ES" dirty="0"/>
        </a:p>
      </dgm:t>
    </dgm:pt>
    <dgm:pt modelId="{DFFEDAF8-3330-48FF-AF7B-EF8BBF8E896C}" type="parTrans" cxnId="{9D8A1C3A-D9F1-4051-B1E2-57ABC1A0CAFC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5429FDFF-4EF4-4BC8-835D-718221AB1B3A}" type="sibTrans" cxnId="{9D8A1C3A-D9F1-4051-B1E2-57ABC1A0CAFC}">
      <dgm:prSet/>
      <dgm:spPr/>
      <dgm:t>
        <a:bodyPr/>
        <a:lstStyle/>
        <a:p>
          <a:endParaRPr lang="es-ES"/>
        </a:p>
      </dgm:t>
    </dgm:pt>
    <dgm:pt modelId="{598BCF30-8BF7-4F26-AA12-C98C80F935BF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MARCOS</a:t>
          </a:r>
          <a:endParaRPr lang="es-ES" dirty="0"/>
        </a:p>
      </dgm:t>
    </dgm:pt>
    <dgm:pt modelId="{6EBB84B8-FC80-488A-B8A5-B425F457710D}" type="parTrans" cxnId="{F0481B7A-C694-469F-AD26-CB4FDD2A0722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F7956CFB-5C99-4214-8B13-DE4BC9350C4B}" type="sibTrans" cxnId="{F0481B7A-C694-469F-AD26-CB4FDD2A0722}">
      <dgm:prSet/>
      <dgm:spPr/>
      <dgm:t>
        <a:bodyPr/>
        <a:lstStyle/>
        <a:p>
          <a:endParaRPr lang="es-ES"/>
        </a:p>
      </dgm:t>
    </dgm:pt>
    <dgm:pt modelId="{8607FA87-C28A-41D2-B0B8-4ED901F6AAE4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SANTIAGO</a:t>
          </a:r>
        </a:p>
        <a:p>
          <a:r>
            <a:rPr lang="es-ES" dirty="0" smtClean="0"/>
            <a:t>GOMEZ</a:t>
          </a:r>
          <a:endParaRPr lang="es-ES" dirty="0"/>
        </a:p>
      </dgm:t>
    </dgm:pt>
    <dgm:pt modelId="{D482F0C7-E043-4C64-AAD9-8E83B6599D1D}" type="parTrans" cxnId="{B8D414FA-5E13-4F3D-8241-95869754827B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46FF6592-EFAD-4DCF-91BC-F70D314E52EA}" type="sibTrans" cxnId="{B8D414FA-5E13-4F3D-8241-95869754827B}">
      <dgm:prSet/>
      <dgm:spPr/>
      <dgm:t>
        <a:bodyPr/>
        <a:lstStyle/>
        <a:p>
          <a:endParaRPr lang="es-ES"/>
        </a:p>
      </dgm:t>
    </dgm:pt>
    <dgm:pt modelId="{E5AB504B-75A1-4EF6-B4DC-6CCA1E13B0D9}">
      <dgm:prSet phldrT="[Texto]"/>
      <dgm:spPr>
        <a:solidFill>
          <a:srgbClr val="92D050"/>
        </a:solidFill>
      </dgm:spPr>
      <dgm:t>
        <a:bodyPr/>
        <a:lstStyle/>
        <a:p>
          <a:r>
            <a:rPr lang="es-ES" dirty="0" smtClean="0"/>
            <a:t>COMUNICACION</a:t>
          </a:r>
          <a:endParaRPr lang="es-ES" dirty="0"/>
        </a:p>
      </dgm:t>
    </dgm:pt>
    <dgm:pt modelId="{6831C54D-56B7-4D4C-8ACE-3EB7C407B081}" type="parTrans" cxnId="{70999FE2-A349-4C64-A4DA-21110EE086F0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55DF17B9-8F2F-4BF5-AA01-6DC48A67FDD5}" type="sibTrans" cxnId="{70999FE2-A349-4C64-A4DA-21110EE086F0}">
      <dgm:prSet/>
      <dgm:spPr/>
      <dgm:t>
        <a:bodyPr/>
        <a:lstStyle/>
        <a:p>
          <a:endParaRPr lang="es-ES"/>
        </a:p>
      </dgm:t>
    </dgm:pt>
    <dgm:pt modelId="{8EACF942-8AE6-404E-A133-9E246215098E}">
      <dgm:prSet phldrT="[Texto]"/>
      <dgm:spPr>
        <a:solidFill>
          <a:srgbClr val="00B0F0"/>
        </a:solidFill>
      </dgm:spPr>
      <dgm:t>
        <a:bodyPr/>
        <a:lstStyle/>
        <a:p>
          <a:r>
            <a:rPr lang="es-ES" dirty="0" smtClean="0"/>
            <a:t>TXEMA</a:t>
          </a:r>
          <a:endParaRPr lang="es-ES" dirty="0"/>
        </a:p>
      </dgm:t>
    </dgm:pt>
    <dgm:pt modelId="{2E07BCEE-80C9-4163-86CE-7B736A08B011}" type="parTrans" cxnId="{1AF92A3B-C354-4369-A39C-C261D0B34FFB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8D150F79-525F-4192-B238-91C6DE2A0244}" type="sibTrans" cxnId="{1AF92A3B-C354-4369-A39C-C261D0B34FFB}">
      <dgm:prSet/>
      <dgm:spPr/>
      <dgm:t>
        <a:bodyPr/>
        <a:lstStyle/>
        <a:p>
          <a:endParaRPr lang="es-ES"/>
        </a:p>
      </dgm:t>
    </dgm:pt>
    <dgm:pt modelId="{3BE6DA8E-4EAB-48C9-870C-CDBDF7264091}">
      <dgm:prSet/>
      <dgm:spPr>
        <a:solidFill>
          <a:srgbClr val="92D050"/>
        </a:solidFill>
      </dgm:spPr>
      <dgm:t>
        <a:bodyPr/>
        <a:lstStyle/>
        <a:p>
          <a:r>
            <a:rPr lang="es-ES" dirty="0" smtClean="0"/>
            <a:t>MARKETING</a:t>
          </a:r>
          <a:endParaRPr lang="es-ES" dirty="0"/>
        </a:p>
      </dgm:t>
    </dgm:pt>
    <dgm:pt modelId="{F985DC0F-AC6D-4182-92C9-097E60E81020}" type="parTrans" cxnId="{ECD83919-84E1-48F1-AB45-AD7DD6155D60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6DBAAFBA-2879-400F-95F1-B8D53480B42A}" type="sibTrans" cxnId="{ECD83919-84E1-48F1-AB45-AD7DD6155D60}">
      <dgm:prSet/>
      <dgm:spPr/>
      <dgm:t>
        <a:bodyPr/>
        <a:lstStyle/>
        <a:p>
          <a:endParaRPr lang="es-ES"/>
        </a:p>
      </dgm:t>
    </dgm:pt>
    <dgm:pt modelId="{1DF56B38-02BB-4400-89D1-14D58DD6739F}">
      <dgm:prSet/>
      <dgm:spPr>
        <a:solidFill>
          <a:srgbClr val="92D050"/>
        </a:solidFill>
      </dgm:spPr>
      <dgm:t>
        <a:bodyPr/>
        <a:lstStyle/>
        <a:p>
          <a:r>
            <a:rPr lang="es-ES" dirty="0" smtClean="0"/>
            <a:t>COMERCIAL</a:t>
          </a:r>
          <a:endParaRPr lang="es-ES" dirty="0"/>
        </a:p>
      </dgm:t>
    </dgm:pt>
    <dgm:pt modelId="{AD516A26-56FB-4137-AB76-A3676589305D}" type="parTrans" cxnId="{E419859D-071F-4988-BD58-1D8490F233EF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6444EB53-64FD-41F1-8A17-5E20B89C567E}" type="sibTrans" cxnId="{E419859D-071F-4988-BD58-1D8490F233EF}">
      <dgm:prSet/>
      <dgm:spPr/>
      <dgm:t>
        <a:bodyPr/>
        <a:lstStyle/>
        <a:p>
          <a:endParaRPr lang="es-ES"/>
        </a:p>
      </dgm:t>
    </dgm:pt>
    <dgm:pt modelId="{E7E6E1A4-A225-4618-81C4-55D786A737D0}">
      <dgm:prSet/>
      <dgm:spPr>
        <a:solidFill>
          <a:srgbClr val="92D050"/>
        </a:solidFill>
      </dgm:spPr>
      <dgm:t>
        <a:bodyPr/>
        <a:lstStyle/>
        <a:p>
          <a:r>
            <a:rPr lang="es-ES" dirty="0" smtClean="0"/>
            <a:t>LOGISTICA</a:t>
          </a:r>
          <a:endParaRPr lang="es-ES" dirty="0"/>
        </a:p>
      </dgm:t>
    </dgm:pt>
    <dgm:pt modelId="{B436B25E-3A6B-4C35-88E7-407E3DA18429}" type="parTrans" cxnId="{810E3FEB-804C-4D39-B62B-B4B549BD4BFE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2B8D8525-7335-4876-9CF8-9A77589ADA0D}" type="sibTrans" cxnId="{810E3FEB-804C-4D39-B62B-B4B549BD4BFE}">
      <dgm:prSet/>
      <dgm:spPr/>
      <dgm:t>
        <a:bodyPr/>
        <a:lstStyle/>
        <a:p>
          <a:endParaRPr lang="es-ES"/>
        </a:p>
      </dgm:t>
    </dgm:pt>
    <dgm:pt modelId="{080D04BF-5C67-4006-BAE1-677E02614C44}">
      <dgm:prSet/>
      <dgm:spPr>
        <a:solidFill>
          <a:srgbClr val="00B0F0"/>
        </a:solidFill>
      </dgm:spPr>
      <dgm:t>
        <a:bodyPr/>
        <a:lstStyle/>
        <a:p>
          <a:r>
            <a:rPr lang="es-ES" dirty="0" smtClean="0"/>
            <a:t>ANDER</a:t>
          </a:r>
          <a:endParaRPr lang="es-ES" dirty="0"/>
        </a:p>
      </dgm:t>
    </dgm:pt>
    <dgm:pt modelId="{D89513E2-0FD2-4D45-A53A-8864148B4A97}" type="parTrans" cxnId="{DFA39DF1-E77B-4722-8664-E083BCC07439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A594D9B9-84A2-4E7F-BB10-BF067947693F}" type="sibTrans" cxnId="{DFA39DF1-E77B-4722-8664-E083BCC07439}">
      <dgm:prSet/>
      <dgm:spPr/>
      <dgm:t>
        <a:bodyPr/>
        <a:lstStyle/>
        <a:p>
          <a:endParaRPr lang="es-ES"/>
        </a:p>
      </dgm:t>
    </dgm:pt>
    <dgm:pt modelId="{D7E0C9D5-EFDA-4CDF-8665-634EE82540DD}">
      <dgm:prSet/>
      <dgm:spPr>
        <a:solidFill>
          <a:srgbClr val="00B0F0"/>
        </a:solidFill>
      </dgm:spPr>
      <dgm:t>
        <a:bodyPr/>
        <a:lstStyle/>
        <a:p>
          <a:r>
            <a:rPr lang="es-ES" dirty="0" smtClean="0"/>
            <a:t>SANTIAGO</a:t>
          </a:r>
        </a:p>
        <a:p>
          <a:r>
            <a:rPr lang="es-ES" dirty="0" smtClean="0"/>
            <a:t>PEREZ</a:t>
          </a:r>
          <a:endParaRPr lang="es-ES" dirty="0"/>
        </a:p>
      </dgm:t>
    </dgm:pt>
    <dgm:pt modelId="{6CC84512-44C5-4CCF-895D-9698301F2147}" type="parTrans" cxnId="{22545303-1A8B-4143-BAD4-73906875D010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ACB1E072-5803-4413-A241-6FA314176204}" type="sibTrans" cxnId="{22545303-1A8B-4143-BAD4-73906875D010}">
      <dgm:prSet/>
      <dgm:spPr/>
      <dgm:t>
        <a:bodyPr/>
        <a:lstStyle/>
        <a:p>
          <a:endParaRPr lang="es-ES"/>
        </a:p>
      </dgm:t>
    </dgm:pt>
    <dgm:pt modelId="{436A3AC5-A40A-419F-AEDC-F582EC7349A1}">
      <dgm:prSet/>
      <dgm:spPr>
        <a:solidFill>
          <a:srgbClr val="00B0F0"/>
        </a:solidFill>
      </dgm:spPr>
      <dgm:t>
        <a:bodyPr/>
        <a:lstStyle/>
        <a:p>
          <a:r>
            <a:rPr lang="es-ES" dirty="0" smtClean="0"/>
            <a:t>TANIT</a:t>
          </a:r>
          <a:endParaRPr lang="es-ES" dirty="0"/>
        </a:p>
      </dgm:t>
    </dgm:pt>
    <dgm:pt modelId="{633AA701-6C93-4EBA-B341-5FEEEE297CB5}" type="parTrans" cxnId="{83DD90CF-9D9E-4941-9C25-AE6C297CB5C7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7F04C15B-4015-461A-A42B-3F1DDE07BB2B}" type="sibTrans" cxnId="{83DD90CF-9D9E-4941-9C25-AE6C297CB5C7}">
      <dgm:prSet/>
      <dgm:spPr/>
      <dgm:t>
        <a:bodyPr/>
        <a:lstStyle/>
        <a:p>
          <a:endParaRPr lang="es-ES"/>
        </a:p>
      </dgm:t>
    </dgm:pt>
    <dgm:pt modelId="{06CA60E0-1BC7-41C4-ADE0-25449EA42DD9}">
      <dgm:prSet/>
      <dgm:spPr>
        <a:solidFill>
          <a:srgbClr val="00B050"/>
        </a:solidFill>
      </dgm:spPr>
      <dgm:t>
        <a:bodyPr/>
        <a:lstStyle/>
        <a:p>
          <a:r>
            <a:rPr lang="es-ES" dirty="0" smtClean="0"/>
            <a:t>DE COMPRAS</a:t>
          </a:r>
          <a:endParaRPr lang="es-ES" dirty="0"/>
        </a:p>
      </dgm:t>
    </dgm:pt>
    <dgm:pt modelId="{B71FC1FF-F50B-4CCC-A175-F6E160253485}" type="parTrans" cxnId="{E7A34F02-A242-49A9-A8EE-F87737F9111F}">
      <dgm:prSet/>
      <dgm:spPr>
        <a:ln>
          <a:solidFill>
            <a:srgbClr val="92D050"/>
          </a:solidFill>
        </a:ln>
      </dgm:spPr>
      <dgm:t>
        <a:bodyPr/>
        <a:lstStyle/>
        <a:p>
          <a:endParaRPr lang="es-ES"/>
        </a:p>
      </dgm:t>
    </dgm:pt>
    <dgm:pt modelId="{BDE14359-A8CD-4C89-9D06-0356F2CB9247}" type="sibTrans" cxnId="{E7A34F02-A242-49A9-A8EE-F87737F9111F}">
      <dgm:prSet/>
      <dgm:spPr/>
      <dgm:t>
        <a:bodyPr/>
        <a:lstStyle/>
        <a:p>
          <a:endParaRPr lang="es-ES"/>
        </a:p>
      </dgm:t>
    </dgm:pt>
    <dgm:pt modelId="{39F498B4-BC25-46BF-9046-A64235E1155B}">
      <dgm:prSet/>
      <dgm:spPr>
        <a:solidFill>
          <a:srgbClr val="00B050"/>
        </a:solidFill>
      </dgm:spPr>
      <dgm:t>
        <a:bodyPr/>
        <a:lstStyle/>
        <a:p>
          <a:r>
            <a:rPr lang="es-ES" dirty="0" smtClean="0"/>
            <a:t>VENTA</a:t>
          </a:r>
          <a:endParaRPr lang="es-ES" dirty="0"/>
        </a:p>
      </dgm:t>
    </dgm:pt>
    <dgm:pt modelId="{070B7584-BC53-43BB-B43C-0D8E237B4B9C}" type="parTrans" cxnId="{49E54FBF-889F-4691-AC09-BBEF8DB63163}">
      <dgm:prSet/>
      <dgm:spPr>
        <a:ln>
          <a:solidFill>
            <a:srgbClr val="92D050"/>
          </a:solidFill>
        </a:ln>
      </dgm:spPr>
      <dgm:t>
        <a:bodyPr/>
        <a:lstStyle/>
        <a:p>
          <a:endParaRPr lang="es-ES"/>
        </a:p>
      </dgm:t>
    </dgm:pt>
    <dgm:pt modelId="{9879E2B0-5B7E-4297-9ACA-3DC8488B0640}" type="sibTrans" cxnId="{49E54FBF-889F-4691-AC09-BBEF8DB63163}">
      <dgm:prSet/>
      <dgm:spPr/>
      <dgm:t>
        <a:bodyPr/>
        <a:lstStyle/>
        <a:p>
          <a:endParaRPr lang="es-ES"/>
        </a:p>
      </dgm:t>
    </dgm:pt>
    <dgm:pt modelId="{99DBDA65-8A19-4092-9B44-B8DDC17B5DB5}">
      <dgm:prSet/>
      <dgm:spPr>
        <a:solidFill>
          <a:srgbClr val="00B0F0"/>
        </a:solidFill>
      </dgm:spPr>
      <dgm:t>
        <a:bodyPr/>
        <a:lstStyle/>
        <a:p>
          <a:r>
            <a:rPr lang="es-ES" dirty="0" smtClean="0"/>
            <a:t>RUBEN</a:t>
          </a:r>
          <a:endParaRPr lang="es-ES" dirty="0"/>
        </a:p>
      </dgm:t>
    </dgm:pt>
    <dgm:pt modelId="{3BD3AD9C-EEE1-4440-8A91-25A1E45CF4D5}" type="parTrans" cxnId="{EFF167CA-6616-414D-966B-36A007FC9313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202BF3D1-0B35-4D80-8CD8-4F9ACFE00C09}" type="sibTrans" cxnId="{EFF167CA-6616-414D-966B-36A007FC9313}">
      <dgm:prSet/>
      <dgm:spPr/>
      <dgm:t>
        <a:bodyPr/>
        <a:lstStyle/>
        <a:p>
          <a:endParaRPr lang="es-ES"/>
        </a:p>
      </dgm:t>
    </dgm:pt>
    <dgm:pt modelId="{9B9ABED5-FDAD-4409-B139-9607184BFA0F}">
      <dgm:prSet/>
      <dgm:spPr>
        <a:solidFill>
          <a:srgbClr val="00B0F0"/>
        </a:solidFill>
      </dgm:spPr>
      <dgm:t>
        <a:bodyPr/>
        <a:lstStyle/>
        <a:p>
          <a:r>
            <a:rPr lang="es-ES" dirty="0" smtClean="0"/>
            <a:t>ZURIÑE </a:t>
          </a:r>
          <a:endParaRPr lang="es-ES" dirty="0"/>
        </a:p>
      </dgm:t>
    </dgm:pt>
    <dgm:pt modelId="{94362F95-AD38-44C1-9F6A-48BAD0A143FB}" type="parTrans" cxnId="{72B16179-1AFA-4E4C-B060-821C42BF35D7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1CC35E00-3152-4909-B3D9-29C029C34974}" type="sibTrans" cxnId="{72B16179-1AFA-4E4C-B060-821C42BF35D7}">
      <dgm:prSet/>
      <dgm:spPr/>
      <dgm:t>
        <a:bodyPr/>
        <a:lstStyle/>
        <a:p>
          <a:endParaRPr lang="es-ES"/>
        </a:p>
      </dgm:t>
    </dgm:pt>
    <dgm:pt modelId="{D3C614DB-467E-495C-B77A-A9FCF2FBBB77}">
      <dgm:prSet/>
      <dgm:spPr>
        <a:solidFill>
          <a:srgbClr val="00B0F0"/>
        </a:solidFill>
      </dgm:spPr>
      <dgm:t>
        <a:bodyPr/>
        <a:lstStyle/>
        <a:p>
          <a:r>
            <a:rPr lang="es-ES" dirty="0" smtClean="0"/>
            <a:t>OLALLA</a:t>
          </a:r>
          <a:endParaRPr lang="es-ES" dirty="0"/>
        </a:p>
      </dgm:t>
    </dgm:pt>
    <dgm:pt modelId="{079A53D3-8B23-4BEB-87B3-6EFC1C58CB60}" type="parTrans" cxnId="{98F17042-40A3-4B7B-BA58-0A07BAEA13BE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6D61F691-7380-4A33-897F-62F8A80E3769}" type="sibTrans" cxnId="{98F17042-40A3-4B7B-BA58-0A07BAEA13BE}">
      <dgm:prSet/>
      <dgm:spPr/>
      <dgm:t>
        <a:bodyPr/>
        <a:lstStyle/>
        <a:p>
          <a:endParaRPr lang="es-ES"/>
        </a:p>
      </dgm:t>
    </dgm:pt>
    <dgm:pt modelId="{F60FC39F-7224-4774-BA8E-BA9AC180A047}">
      <dgm:prSet/>
      <dgm:spPr>
        <a:solidFill>
          <a:srgbClr val="00B0F0"/>
        </a:solidFill>
      </dgm:spPr>
      <dgm:t>
        <a:bodyPr/>
        <a:lstStyle/>
        <a:p>
          <a:r>
            <a:rPr lang="es-ES" dirty="0" smtClean="0"/>
            <a:t>SERGIO</a:t>
          </a:r>
          <a:endParaRPr lang="es-ES" dirty="0"/>
        </a:p>
      </dgm:t>
    </dgm:pt>
    <dgm:pt modelId="{978CA9A8-E1D0-46F1-B46E-DECEFEF31267}" type="parTrans" cxnId="{B04C0F60-F375-4F81-A8D1-88426A5139B6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1576ADE1-0EB9-4D0F-AFF3-0D8C74D3EE71}" type="sibTrans" cxnId="{B04C0F60-F375-4F81-A8D1-88426A5139B6}">
      <dgm:prSet/>
      <dgm:spPr/>
      <dgm:t>
        <a:bodyPr/>
        <a:lstStyle/>
        <a:p>
          <a:endParaRPr lang="es-ES"/>
        </a:p>
      </dgm:t>
    </dgm:pt>
    <dgm:pt modelId="{36438383-24EB-4A6A-8031-75E316FE2BFF}">
      <dgm:prSet/>
      <dgm:spPr>
        <a:solidFill>
          <a:srgbClr val="00B0F0"/>
        </a:solidFill>
      </dgm:spPr>
      <dgm:t>
        <a:bodyPr/>
        <a:lstStyle/>
        <a:p>
          <a:r>
            <a:rPr lang="es-ES" dirty="0" smtClean="0"/>
            <a:t>DIEGO</a:t>
          </a:r>
          <a:endParaRPr lang="es-ES" dirty="0"/>
        </a:p>
      </dgm:t>
    </dgm:pt>
    <dgm:pt modelId="{147BBF24-FA98-4E73-8EEE-A97F92F326B2}" type="parTrans" cxnId="{6A873B0F-13D3-4698-B093-A944D169E723}">
      <dgm:prSet/>
      <dgm:spPr>
        <a:ln>
          <a:solidFill>
            <a:srgbClr val="00B0F0"/>
          </a:solidFill>
        </a:ln>
      </dgm:spPr>
      <dgm:t>
        <a:bodyPr/>
        <a:lstStyle/>
        <a:p>
          <a:endParaRPr lang="es-ES"/>
        </a:p>
      </dgm:t>
    </dgm:pt>
    <dgm:pt modelId="{B57FB368-E0AE-46B2-96BB-04135383BEEA}" type="sibTrans" cxnId="{6A873B0F-13D3-4698-B093-A944D169E723}">
      <dgm:prSet/>
      <dgm:spPr/>
      <dgm:t>
        <a:bodyPr/>
        <a:lstStyle/>
        <a:p>
          <a:endParaRPr lang="es-ES"/>
        </a:p>
      </dgm:t>
    </dgm:pt>
    <dgm:pt modelId="{0E8FA64B-C67C-4E1E-A8DD-804AE6F0586E}" type="pres">
      <dgm:prSet presAssocID="{51748FD1-2EEC-4214-8056-8D69ABF3F29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9D62F96-76F1-4F4F-89A3-32EA1550C240}" type="pres">
      <dgm:prSet presAssocID="{51748FD1-2EEC-4214-8056-8D69ABF3F291}" presName="hierFlow" presStyleCnt="0"/>
      <dgm:spPr/>
    </dgm:pt>
    <dgm:pt modelId="{6686FFB7-E529-4B33-8A8F-271E9AC2EE1B}" type="pres">
      <dgm:prSet presAssocID="{51748FD1-2EEC-4214-8056-8D69ABF3F29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060F86F-7F9E-491D-84F1-CBD754B50828}" type="pres">
      <dgm:prSet presAssocID="{066A5DE4-6573-4E12-AC52-F16DA7762F35}" presName="Name17" presStyleCnt="0"/>
      <dgm:spPr/>
    </dgm:pt>
    <dgm:pt modelId="{3310716F-72BB-4F23-B0A2-6C23DDC0D9CB}" type="pres">
      <dgm:prSet presAssocID="{066A5DE4-6573-4E12-AC52-F16DA7762F3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BD416B-EA16-43C1-A990-F4B38D311128}" type="pres">
      <dgm:prSet presAssocID="{066A5DE4-6573-4E12-AC52-F16DA7762F35}" presName="hierChild2" presStyleCnt="0"/>
      <dgm:spPr/>
    </dgm:pt>
    <dgm:pt modelId="{9E463167-18D1-4D72-9B46-A22D1DB0054B}" type="pres">
      <dgm:prSet presAssocID="{DFFEDAF8-3330-48FF-AF7B-EF8BBF8E896C}" presName="Name25" presStyleLbl="parChTrans1D2" presStyleIdx="0" presStyleCnt="5"/>
      <dgm:spPr/>
      <dgm:t>
        <a:bodyPr/>
        <a:lstStyle/>
        <a:p>
          <a:endParaRPr lang="es-ES"/>
        </a:p>
      </dgm:t>
    </dgm:pt>
    <dgm:pt modelId="{20FAB801-2C9D-4360-8CA2-783E3D22194D}" type="pres">
      <dgm:prSet presAssocID="{DFFEDAF8-3330-48FF-AF7B-EF8BBF8E896C}" presName="connTx" presStyleLbl="parChTrans1D2" presStyleIdx="0" presStyleCnt="5"/>
      <dgm:spPr/>
      <dgm:t>
        <a:bodyPr/>
        <a:lstStyle/>
        <a:p>
          <a:endParaRPr lang="es-ES"/>
        </a:p>
      </dgm:t>
    </dgm:pt>
    <dgm:pt modelId="{C636E77E-6237-4C67-AAE3-8F7E50F78663}" type="pres">
      <dgm:prSet presAssocID="{BC980884-8864-44D1-8C24-7E9206B99062}" presName="Name30" presStyleCnt="0"/>
      <dgm:spPr/>
    </dgm:pt>
    <dgm:pt modelId="{B3BF3D47-B93B-40F1-B88C-8A55993D016C}" type="pres">
      <dgm:prSet presAssocID="{BC980884-8864-44D1-8C24-7E9206B99062}" presName="level2Shape" presStyleLbl="node2" presStyleIdx="0" presStyleCnt="5" custLinFactNeighborX="6741" custLinFactNeighborY="8008"/>
      <dgm:spPr/>
      <dgm:t>
        <a:bodyPr/>
        <a:lstStyle/>
        <a:p>
          <a:endParaRPr lang="es-ES"/>
        </a:p>
      </dgm:t>
    </dgm:pt>
    <dgm:pt modelId="{D7C7716B-FF71-4E99-AA33-E0B9BB8C0FF2}" type="pres">
      <dgm:prSet presAssocID="{BC980884-8864-44D1-8C24-7E9206B99062}" presName="hierChild3" presStyleCnt="0"/>
      <dgm:spPr/>
    </dgm:pt>
    <dgm:pt modelId="{A5FB2BBD-DF1C-48DC-9A5F-AA0AA41F28C1}" type="pres">
      <dgm:prSet presAssocID="{6EBB84B8-FC80-488A-B8A5-B425F457710D}" presName="Name25" presStyleLbl="parChTrans1D3" presStyleIdx="0" presStyleCnt="9"/>
      <dgm:spPr/>
      <dgm:t>
        <a:bodyPr/>
        <a:lstStyle/>
        <a:p>
          <a:endParaRPr lang="es-ES"/>
        </a:p>
      </dgm:t>
    </dgm:pt>
    <dgm:pt modelId="{69B1FCD8-5C78-47DE-A1D8-D26FAAC52D63}" type="pres">
      <dgm:prSet presAssocID="{6EBB84B8-FC80-488A-B8A5-B425F457710D}" presName="connTx" presStyleLbl="parChTrans1D3" presStyleIdx="0" presStyleCnt="9"/>
      <dgm:spPr/>
      <dgm:t>
        <a:bodyPr/>
        <a:lstStyle/>
        <a:p>
          <a:endParaRPr lang="es-ES"/>
        </a:p>
      </dgm:t>
    </dgm:pt>
    <dgm:pt modelId="{B902132E-59F6-4034-B01B-0E8A27B1E772}" type="pres">
      <dgm:prSet presAssocID="{598BCF30-8BF7-4F26-AA12-C98C80F935BF}" presName="Name30" presStyleCnt="0"/>
      <dgm:spPr/>
    </dgm:pt>
    <dgm:pt modelId="{93C6ABEC-74AA-4C48-9F2B-8315771A4E1A}" type="pres">
      <dgm:prSet presAssocID="{598BCF30-8BF7-4F26-AA12-C98C80F935BF}" presName="level2Shape" presStyleLbl="node3" presStyleIdx="0" presStyleCnt="9" custLinFactX="100000" custLinFactNeighborX="151529" custLinFactNeighborY="-834"/>
      <dgm:spPr/>
      <dgm:t>
        <a:bodyPr/>
        <a:lstStyle/>
        <a:p>
          <a:endParaRPr lang="es-ES"/>
        </a:p>
      </dgm:t>
    </dgm:pt>
    <dgm:pt modelId="{3B3964DB-287B-44AC-BD27-BA8F76E706D5}" type="pres">
      <dgm:prSet presAssocID="{598BCF30-8BF7-4F26-AA12-C98C80F935BF}" presName="hierChild3" presStyleCnt="0"/>
      <dgm:spPr/>
    </dgm:pt>
    <dgm:pt modelId="{1703DDCB-DB5C-4515-AA0B-4F6B31B46495}" type="pres">
      <dgm:prSet presAssocID="{D482F0C7-E043-4C64-AAD9-8E83B6599D1D}" presName="Name25" presStyleLbl="parChTrans1D3" presStyleIdx="1" presStyleCnt="9"/>
      <dgm:spPr/>
      <dgm:t>
        <a:bodyPr/>
        <a:lstStyle/>
        <a:p>
          <a:endParaRPr lang="es-ES"/>
        </a:p>
      </dgm:t>
    </dgm:pt>
    <dgm:pt modelId="{C73AD543-AF30-4388-B590-1082C0761F3D}" type="pres">
      <dgm:prSet presAssocID="{D482F0C7-E043-4C64-AAD9-8E83B6599D1D}" presName="connTx" presStyleLbl="parChTrans1D3" presStyleIdx="1" presStyleCnt="9"/>
      <dgm:spPr/>
      <dgm:t>
        <a:bodyPr/>
        <a:lstStyle/>
        <a:p>
          <a:endParaRPr lang="es-ES"/>
        </a:p>
      </dgm:t>
    </dgm:pt>
    <dgm:pt modelId="{B69E98F5-0C74-4579-A21A-DD7035B436B6}" type="pres">
      <dgm:prSet presAssocID="{8607FA87-C28A-41D2-B0B8-4ED901F6AAE4}" presName="Name30" presStyleCnt="0"/>
      <dgm:spPr/>
    </dgm:pt>
    <dgm:pt modelId="{626782FA-F428-4C32-A29B-A061C80DAAF2}" type="pres">
      <dgm:prSet presAssocID="{8607FA87-C28A-41D2-B0B8-4ED901F6AAE4}" presName="level2Shape" presStyleLbl="node3" presStyleIdx="1" presStyleCnt="9" custLinFactX="100000" custLinFactNeighborX="151239" custLinFactNeighborY="-4011"/>
      <dgm:spPr/>
      <dgm:t>
        <a:bodyPr/>
        <a:lstStyle/>
        <a:p>
          <a:endParaRPr lang="es-ES"/>
        </a:p>
      </dgm:t>
    </dgm:pt>
    <dgm:pt modelId="{C2EE3DA7-F919-4009-9456-80003E51A3FB}" type="pres">
      <dgm:prSet presAssocID="{8607FA87-C28A-41D2-B0B8-4ED901F6AAE4}" presName="hierChild3" presStyleCnt="0"/>
      <dgm:spPr/>
    </dgm:pt>
    <dgm:pt modelId="{694ACE24-5BBA-40FB-8EF7-F6F53E1AB798}" type="pres">
      <dgm:prSet presAssocID="{6831C54D-56B7-4D4C-8ACE-3EB7C407B081}" presName="Name25" presStyleLbl="parChTrans1D2" presStyleIdx="1" presStyleCnt="5"/>
      <dgm:spPr/>
      <dgm:t>
        <a:bodyPr/>
        <a:lstStyle/>
        <a:p>
          <a:endParaRPr lang="es-ES"/>
        </a:p>
      </dgm:t>
    </dgm:pt>
    <dgm:pt modelId="{E7A9A8AB-6FD2-4581-8B42-10B1F3C4DCD3}" type="pres">
      <dgm:prSet presAssocID="{6831C54D-56B7-4D4C-8ACE-3EB7C407B081}" presName="connTx" presStyleLbl="parChTrans1D2" presStyleIdx="1" presStyleCnt="5"/>
      <dgm:spPr/>
      <dgm:t>
        <a:bodyPr/>
        <a:lstStyle/>
        <a:p>
          <a:endParaRPr lang="es-ES"/>
        </a:p>
      </dgm:t>
    </dgm:pt>
    <dgm:pt modelId="{AEEC198B-1AFF-42D6-8DC5-E2787E4334EF}" type="pres">
      <dgm:prSet presAssocID="{E5AB504B-75A1-4EF6-B4DC-6CCA1E13B0D9}" presName="Name30" presStyleCnt="0"/>
      <dgm:spPr/>
    </dgm:pt>
    <dgm:pt modelId="{EE2B5B10-5DA7-4C7E-81D4-1A8C0265D09E}" type="pres">
      <dgm:prSet presAssocID="{E5AB504B-75A1-4EF6-B4DC-6CCA1E13B0D9}" presName="level2Shape" presStyleLbl="node2" presStyleIdx="1" presStyleCnt="5" custLinFactNeighborX="6741" custLinFactNeighborY="3574"/>
      <dgm:spPr/>
      <dgm:t>
        <a:bodyPr/>
        <a:lstStyle/>
        <a:p>
          <a:endParaRPr lang="es-ES"/>
        </a:p>
      </dgm:t>
    </dgm:pt>
    <dgm:pt modelId="{3E3405DB-689A-4C6C-B281-D80632CE2E10}" type="pres">
      <dgm:prSet presAssocID="{E5AB504B-75A1-4EF6-B4DC-6CCA1E13B0D9}" presName="hierChild3" presStyleCnt="0"/>
      <dgm:spPr/>
    </dgm:pt>
    <dgm:pt modelId="{450B9232-53D7-45F1-B523-958BAF9B76DE}" type="pres">
      <dgm:prSet presAssocID="{2E07BCEE-80C9-4163-86CE-7B736A08B011}" presName="Name25" presStyleLbl="parChTrans1D3" presStyleIdx="2" presStyleCnt="9"/>
      <dgm:spPr/>
      <dgm:t>
        <a:bodyPr/>
        <a:lstStyle/>
        <a:p>
          <a:endParaRPr lang="es-ES"/>
        </a:p>
      </dgm:t>
    </dgm:pt>
    <dgm:pt modelId="{29389FDA-9726-450E-BE17-495F8146489B}" type="pres">
      <dgm:prSet presAssocID="{2E07BCEE-80C9-4163-86CE-7B736A08B011}" presName="connTx" presStyleLbl="parChTrans1D3" presStyleIdx="2" presStyleCnt="9"/>
      <dgm:spPr/>
      <dgm:t>
        <a:bodyPr/>
        <a:lstStyle/>
        <a:p>
          <a:endParaRPr lang="es-ES"/>
        </a:p>
      </dgm:t>
    </dgm:pt>
    <dgm:pt modelId="{2B41D294-D32F-44C7-A1C1-FF0BB4C0D99E}" type="pres">
      <dgm:prSet presAssocID="{8EACF942-8AE6-404E-A133-9E246215098E}" presName="Name30" presStyleCnt="0"/>
      <dgm:spPr/>
    </dgm:pt>
    <dgm:pt modelId="{F5933C26-4549-4465-A618-C3C4454AA7ED}" type="pres">
      <dgm:prSet presAssocID="{8EACF942-8AE6-404E-A133-9E246215098E}" presName="level2Shape" presStyleLbl="node3" presStyleIdx="2" presStyleCnt="9" custLinFactX="100000" custLinFactNeighborX="151529" custLinFactNeighborY="-5269"/>
      <dgm:spPr/>
      <dgm:t>
        <a:bodyPr/>
        <a:lstStyle/>
        <a:p>
          <a:endParaRPr lang="es-ES"/>
        </a:p>
      </dgm:t>
    </dgm:pt>
    <dgm:pt modelId="{93D50273-07F4-4BC4-A1FD-8B6179952555}" type="pres">
      <dgm:prSet presAssocID="{8EACF942-8AE6-404E-A133-9E246215098E}" presName="hierChild3" presStyleCnt="0"/>
      <dgm:spPr/>
    </dgm:pt>
    <dgm:pt modelId="{916750B1-1046-4836-B316-FA39A9E8DFE0}" type="pres">
      <dgm:prSet presAssocID="{D89513E2-0FD2-4D45-A53A-8864148B4A97}" presName="Name25" presStyleLbl="parChTrans1D3" presStyleIdx="3" presStyleCnt="9"/>
      <dgm:spPr/>
      <dgm:t>
        <a:bodyPr/>
        <a:lstStyle/>
        <a:p>
          <a:endParaRPr lang="es-ES"/>
        </a:p>
      </dgm:t>
    </dgm:pt>
    <dgm:pt modelId="{6302C8A1-1A14-46D1-B33D-6E11F77242A4}" type="pres">
      <dgm:prSet presAssocID="{D89513E2-0FD2-4D45-A53A-8864148B4A97}" presName="connTx" presStyleLbl="parChTrans1D3" presStyleIdx="3" presStyleCnt="9"/>
      <dgm:spPr/>
      <dgm:t>
        <a:bodyPr/>
        <a:lstStyle/>
        <a:p>
          <a:endParaRPr lang="es-ES"/>
        </a:p>
      </dgm:t>
    </dgm:pt>
    <dgm:pt modelId="{3A1EE2B3-0E87-40F7-A174-E8F4E1040536}" type="pres">
      <dgm:prSet presAssocID="{080D04BF-5C67-4006-BAE1-677E02614C44}" presName="Name30" presStyleCnt="0"/>
      <dgm:spPr/>
    </dgm:pt>
    <dgm:pt modelId="{F81FF205-3AD8-4D70-A14B-90232273DCA4}" type="pres">
      <dgm:prSet presAssocID="{080D04BF-5C67-4006-BAE1-677E02614C44}" presName="level2Shape" presStyleLbl="node3" presStyleIdx="3" presStyleCnt="9" custLinFactX="100000" custLinFactNeighborX="151529" custLinFactNeighborY="-14121"/>
      <dgm:spPr/>
      <dgm:t>
        <a:bodyPr/>
        <a:lstStyle/>
        <a:p>
          <a:endParaRPr lang="es-ES"/>
        </a:p>
      </dgm:t>
    </dgm:pt>
    <dgm:pt modelId="{8BCBB1A6-7719-4CF0-89F6-8332457DF633}" type="pres">
      <dgm:prSet presAssocID="{080D04BF-5C67-4006-BAE1-677E02614C44}" presName="hierChild3" presStyleCnt="0"/>
      <dgm:spPr/>
    </dgm:pt>
    <dgm:pt modelId="{FBDCE8D3-4601-48B9-B3DF-BF89BAC439BE}" type="pres">
      <dgm:prSet presAssocID="{F985DC0F-AC6D-4182-92C9-097E60E81020}" presName="Name25" presStyleLbl="parChTrans1D2" presStyleIdx="2" presStyleCnt="5"/>
      <dgm:spPr/>
      <dgm:t>
        <a:bodyPr/>
        <a:lstStyle/>
        <a:p>
          <a:endParaRPr lang="es-ES"/>
        </a:p>
      </dgm:t>
    </dgm:pt>
    <dgm:pt modelId="{1868B35A-3E5B-45BE-9962-A4926DBA13D7}" type="pres">
      <dgm:prSet presAssocID="{F985DC0F-AC6D-4182-92C9-097E60E81020}" presName="connTx" presStyleLbl="parChTrans1D2" presStyleIdx="2" presStyleCnt="5"/>
      <dgm:spPr/>
      <dgm:t>
        <a:bodyPr/>
        <a:lstStyle/>
        <a:p>
          <a:endParaRPr lang="es-ES"/>
        </a:p>
      </dgm:t>
    </dgm:pt>
    <dgm:pt modelId="{12367271-18F2-484A-A2A9-76394FCB0289}" type="pres">
      <dgm:prSet presAssocID="{3BE6DA8E-4EAB-48C9-870C-CDBDF7264091}" presName="Name30" presStyleCnt="0"/>
      <dgm:spPr/>
    </dgm:pt>
    <dgm:pt modelId="{0B6EAB55-D277-4CED-9D03-D8FB2D2C34D2}" type="pres">
      <dgm:prSet presAssocID="{3BE6DA8E-4EAB-48C9-870C-CDBDF7264091}" presName="level2Shape" presStyleLbl="node2" presStyleIdx="2" presStyleCnt="5" custLinFactNeighborX="6741" custLinFactNeighborY="-861"/>
      <dgm:spPr/>
      <dgm:t>
        <a:bodyPr/>
        <a:lstStyle/>
        <a:p>
          <a:endParaRPr lang="es-ES"/>
        </a:p>
      </dgm:t>
    </dgm:pt>
    <dgm:pt modelId="{5999A951-A0CB-4C91-86FD-AF4C765E7075}" type="pres">
      <dgm:prSet presAssocID="{3BE6DA8E-4EAB-48C9-870C-CDBDF7264091}" presName="hierChild3" presStyleCnt="0"/>
      <dgm:spPr/>
    </dgm:pt>
    <dgm:pt modelId="{8DDDF6BF-1727-423B-850D-DC03C346C31C}" type="pres">
      <dgm:prSet presAssocID="{6CC84512-44C5-4CCF-895D-9698301F2147}" presName="Name25" presStyleLbl="parChTrans1D3" presStyleIdx="4" presStyleCnt="9"/>
      <dgm:spPr/>
      <dgm:t>
        <a:bodyPr/>
        <a:lstStyle/>
        <a:p>
          <a:endParaRPr lang="es-ES"/>
        </a:p>
      </dgm:t>
    </dgm:pt>
    <dgm:pt modelId="{40DC4EED-786C-45B2-B8DD-5F6933A30C17}" type="pres">
      <dgm:prSet presAssocID="{6CC84512-44C5-4CCF-895D-9698301F2147}" presName="connTx" presStyleLbl="parChTrans1D3" presStyleIdx="4" presStyleCnt="9"/>
      <dgm:spPr/>
      <dgm:t>
        <a:bodyPr/>
        <a:lstStyle/>
        <a:p>
          <a:endParaRPr lang="es-ES"/>
        </a:p>
      </dgm:t>
    </dgm:pt>
    <dgm:pt modelId="{3FED967D-61EE-47D5-B3FB-4771308DCE45}" type="pres">
      <dgm:prSet presAssocID="{D7E0C9D5-EFDA-4CDF-8665-634EE82540DD}" presName="Name30" presStyleCnt="0"/>
      <dgm:spPr/>
    </dgm:pt>
    <dgm:pt modelId="{9A04B27D-790C-477E-8994-27BDC6568019}" type="pres">
      <dgm:prSet presAssocID="{D7E0C9D5-EFDA-4CDF-8665-634EE82540DD}" presName="level2Shape" presStyleLbl="node3" presStyleIdx="4" presStyleCnt="9" custLinFactX="100000" custLinFactNeighborX="151529" custLinFactNeighborY="-22972"/>
      <dgm:spPr/>
      <dgm:t>
        <a:bodyPr/>
        <a:lstStyle/>
        <a:p>
          <a:endParaRPr lang="es-ES"/>
        </a:p>
      </dgm:t>
    </dgm:pt>
    <dgm:pt modelId="{DF5FA83B-64C0-4EAE-B1BA-E21D4B7224DC}" type="pres">
      <dgm:prSet presAssocID="{D7E0C9D5-EFDA-4CDF-8665-634EE82540DD}" presName="hierChild3" presStyleCnt="0"/>
      <dgm:spPr/>
    </dgm:pt>
    <dgm:pt modelId="{FD85D023-2FAB-4F5D-87CC-21707C1C9E0E}" type="pres">
      <dgm:prSet presAssocID="{633AA701-6C93-4EBA-B341-5FEEEE297CB5}" presName="Name25" presStyleLbl="parChTrans1D3" presStyleIdx="5" presStyleCnt="9"/>
      <dgm:spPr/>
      <dgm:t>
        <a:bodyPr/>
        <a:lstStyle/>
        <a:p>
          <a:endParaRPr lang="es-ES"/>
        </a:p>
      </dgm:t>
    </dgm:pt>
    <dgm:pt modelId="{1628883B-ECB7-4DB8-9F0B-22B146779FC6}" type="pres">
      <dgm:prSet presAssocID="{633AA701-6C93-4EBA-B341-5FEEEE297CB5}" presName="connTx" presStyleLbl="parChTrans1D3" presStyleIdx="5" presStyleCnt="9"/>
      <dgm:spPr/>
      <dgm:t>
        <a:bodyPr/>
        <a:lstStyle/>
        <a:p>
          <a:endParaRPr lang="es-ES"/>
        </a:p>
      </dgm:t>
    </dgm:pt>
    <dgm:pt modelId="{3AD75740-B2DB-4CCF-B3C0-86A550EF6170}" type="pres">
      <dgm:prSet presAssocID="{436A3AC5-A40A-419F-AEDC-F582EC7349A1}" presName="Name30" presStyleCnt="0"/>
      <dgm:spPr/>
    </dgm:pt>
    <dgm:pt modelId="{AF865835-CB96-4362-B35F-242E6C112C9B}" type="pres">
      <dgm:prSet presAssocID="{436A3AC5-A40A-419F-AEDC-F582EC7349A1}" presName="level2Shape" presStyleLbl="node3" presStyleIdx="5" presStyleCnt="9" custLinFactX="100000" custLinFactNeighborX="151529" custLinFactNeighborY="-31824"/>
      <dgm:spPr/>
      <dgm:t>
        <a:bodyPr/>
        <a:lstStyle/>
        <a:p>
          <a:endParaRPr lang="es-ES"/>
        </a:p>
      </dgm:t>
    </dgm:pt>
    <dgm:pt modelId="{510DC69A-8111-4ADB-AAAF-F2CFACC32ECA}" type="pres">
      <dgm:prSet presAssocID="{436A3AC5-A40A-419F-AEDC-F582EC7349A1}" presName="hierChild3" presStyleCnt="0"/>
      <dgm:spPr/>
    </dgm:pt>
    <dgm:pt modelId="{8D308911-762C-4399-AC94-FA0469006ACA}" type="pres">
      <dgm:prSet presAssocID="{AD516A26-56FB-4137-AB76-A3676589305D}" presName="Name25" presStyleLbl="parChTrans1D2" presStyleIdx="3" presStyleCnt="5"/>
      <dgm:spPr/>
      <dgm:t>
        <a:bodyPr/>
        <a:lstStyle/>
        <a:p>
          <a:endParaRPr lang="es-ES"/>
        </a:p>
      </dgm:t>
    </dgm:pt>
    <dgm:pt modelId="{92745E5E-5445-4E97-872C-6B62D12B572D}" type="pres">
      <dgm:prSet presAssocID="{AD516A26-56FB-4137-AB76-A3676589305D}" presName="connTx" presStyleLbl="parChTrans1D2" presStyleIdx="3" presStyleCnt="5"/>
      <dgm:spPr/>
      <dgm:t>
        <a:bodyPr/>
        <a:lstStyle/>
        <a:p>
          <a:endParaRPr lang="es-ES"/>
        </a:p>
      </dgm:t>
    </dgm:pt>
    <dgm:pt modelId="{F3A80A5F-5549-4A6A-91BB-8CA0616C39AF}" type="pres">
      <dgm:prSet presAssocID="{1DF56B38-02BB-4400-89D1-14D58DD6739F}" presName="Name30" presStyleCnt="0"/>
      <dgm:spPr/>
    </dgm:pt>
    <dgm:pt modelId="{79D9A2F8-065D-4FFD-8D02-7A7A566F1487}" type="pres">
      <dgm:prSet presAssocID="{1DF56B38-02BB-4400-89D1-14D58DD6739F}" presName="level2Shape" presStyleLbl="node2" presStyleIdx="3" presStyleCnt="5" custLinFactNeighborX="6741" custLinFactNeighborY="-67222"/>
      <dgm:spPr/>
      <dgm:t>
        <a:bodyPr/>
        <a:lstStyle/>
        <a:p>
          <a:endParaRPr lang="es-ES"/>
        </a:p>
      </dgm:t>
    </dgm:pt>
    <dgm:pt modelId="{A3FA2C51-1F27-4403-B63C-955FA47CD732}" type="pres">
      <dgm:prSet presAssocID="{1DF56B38-02BB-4400-89D1-14D58DD6739F}" presName="hierChild3" presStyleCnt="0"/>
      <dgm:spPr/>
    </dgm:pt>
    <dgm:pt modelId="{D259AE2A-3DA4-4F9E-BC6B-F9F48B5DF442}" type="pres">
      <dgm:prSet presAssocID="{B71FC1FF-F50B-4CCC-A175-F6E160253485}" presName="Name25" presStyleLbl="parChTrans1D3" presStyleIdx="6" presStyleCnt="9"/>
      <dgm:spPr/>
      <dgm:t>
        <a:bodyPr/>
        <a:lstStyle/>
        <a:p>
          <a:endParaRPr lang="es-ES"/>
        </a:p>
      </dgm:t>
    </dgm:pt>
    <dgm:pt modelId="{43CEEF43-441B-4195-9AB3-75383B3BD596}" type="pres">
      <dgm:prSet presAssocID="{B71FC1FF-F50B-4CCC-A175-F6E160253485}" presName="connTx" presStyleLbl="parChTrans1D3" presStyleIdx="6" presStyleCnt="9"/>
      <dgm:spPr/>
      <dgm:t>
        <a:bodyPr/>
        <a:lstStyle/>
        <a:p>
          <a:endParaRPr lang="es-ES"/>
        </a:p>
      </dgm:t>
    </dgm:pt>
    <dgm:pt modelId="{71D39430-2828-44E5-A2E9-891E33B1ADCE}" type="pres">
      <dgm:prSet presAssocID="{06CA60E0-1BC7-41C4-ADE0-25449EA42DD9}" presName="Name30" presStyleCnt="0"/>
      <dgm:spPr/>
    </dgm:pt>
    <dgm:pt modelId="{99C7BB4E-914D-4E33-8D31-B50A156C21E2}" type="pres">
      <dgm:prSet presAssocID="{06CA60E0-1BC7-41C4-ADE0-25449EA42DD9}" presName="level2Shape" presStyleLbl="node3" presStyleIdx="6" presStyleCnt="9" custLinFactNeighborX="-574" custLinFactNeighborY="-31833"/>
      <dgm:spPr/>
      <dgm:t>
        <a:bodyPr/>
        <a:lstStyle/>
        <a:p>
          <a:endParaRPr lang="es-ES"/>
        </a:p>
      </dgm:t>
    </dgm:pt>
    <dgm:pt modelId="{37C7C297-3CD8-4AF8-A19A-1D599F2816FD}" type="pres">
      <dgm:prSet presAssocID="{06CA60E0-1BC7-41C4-ADE0-25449EA42DD9}" presName="hierChild3" presStyleCnt="0"/>
      <dgm:spPr/>
    </dgm:pt>
    <dgm:pt modelId="{019CCD41-3ECF-4679-B443-9EC215EF4624}" type="pres">
      <dgm:prSet presAssocID="{94362F95-AD38-44C1-9F6A-48BAD0A143FB}" presName="Name25" presStyleLbl="parChTrans1D4" presStyleIdx="0" presStyleCnt="4"/>
      <dgm:spPr/>
      <dgm:t>
        <a:bodyPr/>
        <a:lstStyle/>
        <a:p>
          <a:endParaRPr lang="es-ES"/>
        </a:p>
      </dgm:t>
    </dgm:pt>
    <dgm:pt modelId="{86A0DF83-72A3-4E8F-B1B1-4DCFB879DA32}" type="pres">
      <dgm:prSet presAssocID="{94362F95-AD38-44C1-9F6A-48BAD0A143FB}" presName="connTx" presStyleLbl="parChTrans1D4" presStyleIdx="0" presStyleCnt="4"/>
      <dgm:spPr/>
      <dgm:t>
        <a:bodyPr/>
        <a:lstStyle/>
        <a:p>
          <a:endParaRPr lang="es-ES"/>
        </a:p>
      </dgm:t>
    </dgm:pt>
    <dgm:pt modelId="{9264806A-E1DD-416D-B1FE-5AC5D5CD833E}" type="pres">
      <dgm:prSet presAssocID="{9B9ABED5-FDAD-4409-B139-9607184BFA0F}" presName="Name30" presStyleCnt="0"/>
      <dgm:spPr/>
    </dgm:pt>
    <dgm:pt modelId="{AEBDE532-E72C-47BD-8C74-9D632F0054A6}" type="pres">
      <dgm:prSet presAssocID="{9B9ABED5-FDAD-4409-B139-9607184BFA0F}" presName="level2Shape" presStyleLbl="node4" presStyleIdx="0" presStyleCnt="4" custLinFactX="11529" custLinFactNeighborX="100000" custLinFactNeighborY="-40676"/>
      <dgm:spPr/>
      <dgm:t>
        <a:bodyPr/>
        <a:lstStyle/>
        <a:p>
          <a:endParaRPr lang="es-ES"/>
        </a:p>
      </dgm:t>
    </dgm:pt>
    <dgm:pt modelId="{80EC49B5-6B93-4645-9B80-3CBB570CB3DE}" type="pres">
      <dgm:prSet presAssocID="{9B9ABED5-FDAD-4409-B139-9607184BFA0F}" presName="hierChild3" presStyleCnt="0"/>
      <dgm:spPr/>
    </dgm:pt>
    <dgm:pt modelId="{E0A24B3B-F580-4944-BE49-3711ED03ECA8}" type="pres">
      <dgm:prSet presAssocID="{079A53D3-8B23-4BEB-87B3-6EFC1C58CB60}" presName="Name25" presStyleLbl="parChTrans1D4" presStyleIdx="1" presStyleCnt="4"/>
      <dgm:spPr/>
      <dgm:t>
        <a:bodyPr/>
        <a:lstStyle/>
        <a:p>
          <a:endParaRPr lang="es-ES"/>
        </a:p>
      </dgm:t>
    </dgm:pt>
    <dgm:pt modelId="{551AF058-50A5-4C27-BE53-C16D513578D9}" type="pres">
      <dgm:prSet presAssocID="{079A53D3-8B23-4BEB-87B3-6EFC1C58CB60}" presName="connTx" presStyleLbl="parChTrans1D4" presStyleIdx="1" presStyleCnt="4"/>
      <dgm:spPr/>
      <dgm:t>
        <a:bodyPr/>
        <a:lstStyle/>
        <a:p>
          <a:endParaRPr lang="es-ES"/>
        </a:p>
      </dgm:t>
    </dgm:pt>
    <dgm:pt modelId="{12F4594E-868C-4FF7-9DD0-15D684DC90BE}" type="pres">
      <dgm:prSet presAssocID="{D3C614DB-467E-495C-B77A-A9FCF2FBBB77}" presName="Name30" presStyleCnt="0"/>
      <dgm:spPr/>
    </dgm:pt>
    <dgm:pt modelId="{79EDE873-2A70-45C6-9B63-78E785CC152A}" type="pres">
      <dgm:prSet presAssocID="{D3C614DB-467E-495C-B77A-A9FCF2FBBB77}" presName="level2Shape" presStyleLbl="node4" presStyleIdx="1" presStyleCnt="4" custLinFactX="11529" custLinFactNeighborX="100000" custLinFactNeighborY="-49527"/>
      <dgm:spPr/>
      <dgm:t>
        <a:bodyPr/>
        <a:lstStyle/>
        <a:p>
          <a:endParaRPr lang="es-ES"/>
        </a:p>
      </dgm:t>
    </dgm:pt>
    <dgm:pt modelId="{67A9B5CA-1DE7-4E44-B6D8-8F2848F271F2}" type="pres">
      <dgm:prSet presAssocID="{D3C614DB-467E-495C-B77A-A9FCF2FBBB77}" presName="hierChild3" presStyleCnt="0"/>
      <dgm:spPr/>
    </dgm:pt>
    <dgm:pt modelId="{6470498F-9188-43B7-80F2-16D63B493926}" type="pres">
      <dgm:prSet presAssocID="{070B7584-BC53-43BB-B43C-0D8E237B4B9C}" presName="Name25" presStyleLbl="parChTrans1D3" presStyleIdx="7" presStyleCnt="9"/>
      <dgm:spPr/>
      <dgm:t>
        <a:bodyPr/>
        <a:lstStyle/>
        <a:p>
          <a:endParaRPr lang="es-ES"/>
        </a:p>
      </dgm:t>
    </dgm:pt>
    <dgm:pt modelId="{33A347A7-4589-4323-9531-1EA3705BCE60}" type="pres">
      <dgm:prSet presAssocID="{070B7584-BC53-43BB-B43C-0D8E237B4B9C}" presName="connTx" presStyleLbl="parChTrans1D3" presStyleIdx="7" presStyleCnt="9"/>
      <dgm:spPr/>
      <dgm:t>
        <a:bodyPr/>
        <a:lstStyle/>
        <a:p>
          <a:endParaRPr lang="es-ES"/>
        </a:p>
      </dgm:t>
    </dgm:pt>
    <dgm:pt modelId="{36318BC2-BD2A-4487-A186-85EFB1FE24F8}" type="pres">
      <dgm:prSet presAssocID="{39F498B4-BC25-46BF-9046-A64235E1155B}" presName="Name30" presStyleCnt="0"/>
      <dgm:spPr/>
    </dgm:pt>
    <dgm:pt modelId="{4921DD12-89AC-4F26-947D-42843C837DBE}" type="pres">
      <dgm:prSet presAssocID="{39F498B4-BC25-46BF-9046-A64235E1155B}" presName="level2Shape" presStyleLbl="node3" presStyleIdx="7" presStyleCnt="9" custLinFactNeighborX="-574" custLinFactNeighborY="-62805"/>
      <dgm:spPr/>
      <dgm:t>
        <a:bodyPr/>
        <a:lstStyle/>
        <a:p>
          <a:endParaRPr lang="es-ES"/>
        </a:p>
      </dgm:t>
    </dgm:pt>
    <dgm:pt modelId="{13F5F610-F8F2-480B-AC1A-D9C17522FBAF}" type="pres">
      <dgm:prSet presAssocID="{39F498B4-BC25-46BF-9046-A64235E1155B}" presName="hierChild3" presStyleCnt="0"/>
      <dgm:spPr/>
    </dgm:pt>
    <dgm:pt modelId="{D08C5526-6AD4-46F7-B11D-B1ABE051A7B6}" type="pres">
      <dgm:prSet presAssocID="{978CA9A8-E1D0-46F1-B46E-DECEFEF31267}" presName="Name25" presStyleLbl="parChTrans1D4" presStyleIdx="2" presStyleCnt="4"/>
      <dgm:spPr/>
      <dgm:t>
        <a:bodyPr/>
        <a:lstStyle/>
        <a:p>
          <a:endParaRPr lang="es-ES"/>
        </a:p>
      </dgm:t>
    </dgm:pt>
    <dgm:pt modelId="{02395161-25E0-46E9-AD25-A4672F77AE65}" type="pres">
      <dgm:prSet presAssocID="{978CA9A8-E1D0-46F1-B46E-DECEFEF31267}" presName="connTx" presStyleLbl="parChTrans1D4" presStyleIdx="2" presStyleCnt="4"/>
      <dgm:spPr/>
      <dgm:t>
        <a:bodyPr/>
        <a:lstStyle/>
        <a:p>
          <a:endParaRPr lang="es-ES"/>
        </a:p>
      </dgm:t>
    </dgm:pt>
    <dgm:pt modelId="{946DD0A7-992A-4AB4-BB46-C56CE9EAF9A3}" type="pres">
      <dgm:prSet presAssocID="{F60FC39F-7224-4774-BA8E-BA9AC180A047}" presName="Name30" presStyleCnt="0"/>
      <dgm:spPr/>
    </dgm:pt>
    <dgm:pt modelId="{AA1A5782-DA59-4558-9FCF-9D378E112182}" type="pres">
      <dgm:prSet presAssocID="{F60FC39F-7224-4774-BA8E-BA9AC180A047}" presName="level2Shape" presStyleLbl="node4" presStyleIdx="2" presStyleCnt="4" custLinFactX="11529" custLinFactNeighborX="100000" custLinFactNeighborY="-58379"/>
      <dgm:spPr/>
      <dgm:t>
        <a:bodyPr/>
        <a:lstStyle/>
        <a:p>
          <a:endParaRPr lang="es-ES"/>
        </a:p>
      </dgm:t>
    </dgm:pt>
    <dgm:pt modelId="{B2615B2C-2F24-4720-83FF-AD56C30752B7}" type="pres">
      <dgm:prSet presAssocID="{F60FC39F-7224-4774-BA8E-BA9AC180A047}" presName="hierChild3" presStyleCnt="0"/>
      <dgm:spPr/>
    </dgm:pt>
    <dgm:pt modelId="{EE626318-9F4D-41BA-AAF2-2EBAA856F237}" type="pres">
      <dgm:prSet presAssocID="{147BBF24-FA98-4E73-8EEE-A97F92F326B2}" presName="Name25" presStyleLbl="parChTrans1D4" presStyleIdx="3" presStyleCnt="4"/>
      <dgm:spPr/>
      <dgm:t>
        <a:bodyPr/>
        <a:lstStyle/>
        <a:p>
          <a:endParaRPr lang="es-ES"/>
        </a:p>
      </dgm:t>
    </dgm:pt>
    <dgm:pt modelId="{2EFE48A6-9787-4A4D-9F38-14D3B49BF0EF}" type="pres">
      <dgm:prSet presAssocID="{147BBF24-FA98-4E73-8EEE-A97F92F326B2}" presName="connTx" presStyleLbl="parChTrans1D4" presStyleIdx="3" presStyleCnt="4"/>
      <dgm:spPr/>
      <dgm:t>
        <a:bodyPr/>
        <a:lstStyle/>
        <a:p>
          <a:endParaRPr lang="es-ES"/>
        </a:p>
      </dgm:t>
    </dgm:pt>
    <dgm:pt modelId="{FF203B6F-C18B-405C-B718-C216A6208B45}" type="pres">
      <dgm:prSet presAssocID="{36438383-24EB-4A6A-8031-75E316FE2BFF}" presName="Name30" presStyleCnt="0"/>
      <dgm:spPr/>
    </dgm:pt>
    <dgm:pt modelId="{868F27F1-9B44-4898-A1D5-33EE98FEB5E5}" type="pres">
      <dgm:prSet presAssocID="{36438383-24EB-4A6A-8031-75E316FE2BFF}" presName="level2Shape" presStyleLbl="node4" presStyleIdx="3" presStyleCnt="4" custLinFactX="11529" custLinFactNeighborX="100000" custLinFactNeighborY="-67231"/>
      <dgm:spPr/>
      <dgm:t>
        <a:bodyPr/>
        <a:lstStyle/>
        <a:p>
          <a:endParaRPr lang="es-ES"/>
        </a:p>
      </dgm:t>
    </dgm:pt>
    <dgm:pt modelId="{A30DF711-6467-46E5-A1B4-C7A085FE43C3}" type="pres">
      <dgm:prSet presAssocID="{36438383-24EB-4A6A-8031-75E316FE2BFF}" presName="hierChild3" presStyleCnt="0"/>
      <dgm:spPr/>
    </dgm:pt>
    <dgm:pt modelId="{7B2D1E49-39D7-4E98-9844-F22278FB5AED}" type="pres">
      <dgm:prSet presAssocID="{B436B25E-3A6B-4C35-88E7-407E3DA18429}" presName="Name25" presStyleLbl="parChTrans1D2" presStyleIdx="4" presStyleCnt="5"/>
      <dgm:spPr/>
      <dgm:t>
        <a:bodyPr/>
        <a:lstStyle/>
        <a:p>
          <a:endParaRPr lang="es-ES"/>
        </a:p>
      </dgm:t>
    </dgm:pt>
    <dgm:pt modelId="{BB955B0E-76EA-4224-89A3-35A4F09F9AD6}" type="pres">
      <dgm:prSet presAssocID="{B436B25E-3A6B-4C35-88E7-407E3DA18429}" presName="connTx" presStyleLbl="parChTrans1D2" presStyleIdx="4" presStyleCnt="5"/>
      <dgm:spPr/>
      <dgm:t>
        <a:bodyPr/>
        <a:lstStyle/>
        <a:p>
          <a:endParaRPr lang="es-ES"/>
        </a:p>
      </dgm:t>
    </dgm:pt>
    <dgm:pt modelId="{170F8643-C7CB-42CD-B346-087BAECD9AC8}" type="pres">
      <dgm:prSet presAssocID="{E7E6E1A4-A225-4618-81C4-55D786A737D0}" presName="Name30" presStyleCnt="0"/>
      <dgm:spPr/>
    </dgm:pt>
    <dgm:pt modelId="{1326894D-71DD-461F-AAEC-EF6499885E19}" type="pres">
      <dgm:prSet presAssocID="{E7E6E1A4-A225-4618-81C4-55D786A737D0}" presName="level2Shape" presStyleLbl="node2" presStyleIdx="4" presStyleCnt="5" custLinFactNeighborX="6741" custLinFactNeighborY="-31851"/>
      <dgm:spPr/>
      <dgm:t>
        <a:bodyPr/>
        <a:lstStyle/>
        <a:p>
          <a:endParaRPr lang="es-ES"/>
        </a:p>
      </dgm:t>
    </dgm:pt>
    <dgm:pt modelId="{98F8E01C-41FF-450E-AC6E-CC7514E303EA}" type="pres">
      <dgm:prSet presAssocID="{E7E6E1A4-A225-4618-81C4-55D786A737D0}" presName="hierChild3" presStyleCnt="0"/>
      <dgm:spPr/>
    </dgm:pt>
    <dgm:pt modelId="{63E8CDA7-A75F-49B1-AF97-B5D18EB3D69B}" type="pres">
      <dgm:prSet presAssocID="{3BD3AD9C-EEE1-4440-8A91-25A1E45CF4D5}" presName="Name25" presStyleLbl="parChTrans1D3" presStyleIdx="8" presStyleCnt="9"/>
      <dgm:spPr/>
      <dgm:t>
        <a:bodyPr/>
        <a:lstStyle/>
        <a:p>
          <a:endParaRPr lang="es-ES"/>
        </a:p>
      </dgm:t>
    </dgm:pt>
    <dgm:pt modelId="{73F114A2-6FFE-45C1-8CB4-6DC19B0D7D89}" type="pres">
      <dgm:prSet presAssocID="{3BD3AD9C-EEE1-4440-8A91-25A1E45CF4D5}" presName="connTx" presStyleLbl="parChTrans1D3" presStyleIdx="8" presStyleCnt="9"/>
      <dgm:spPr/>
      <dgm:t>
        <a:bodyPr/>
        <a:lstStyle/>
        <a:p>
          <a:endParaRPr lang="es-ES"/>
        </a:p>
      </dgm:t>
    </dgm:pt>
    <dgm:pt modelId="{D738C6C4-49D9-4E4B-A4C2-8E8E71E8467E}" type="pres">
      <dgm:prSet presAssocID="{99DBDA65-8A19-4092-9B44-B8DDC17B5DB5}" presName="Name30" presStyleCnt="0"/>
      <dgm:spPr/>
    </dgm:pt>
    <dgm:pt modelId="{E6838C19-545D-42E8-9667-938796AF157F}" type="pres">
      <dgm:prSet presAssocID="{99DBDA65-8A19-4092-9B44-B8DDC17B5DB5}" presName="level2Shape" presStyleLbl="node3" presStyleIdx="8" presStyleCnt="9" custLinFactX="100000" custLinFactNeighborX="151529" custLinFactNeighborY="-18582"/>
      <dgm:spPr/>
      <dgm:t>
        <a:bodyPr/>
        <a:lstStyle/>
        <a:p>
          <a:endParaRPr lang="es-ES"/>
        </a:p>
      </dgm:t>
    </dgm:pt>
    <dgm:pt modelId="{0CF6A8EB-521E-45D7-9D30-0C8DD0EEF65A}" type="pres">
      <dgm:prSet presAssocID="{99DBDA65-8A19-4092-9B44-B8DDC17B5DB5}" presName="hierChild3" presStyleCnt="0"/>
      <dgm:spPr/>
    </dgm:pt>
    <dgm:pt modelId="{56FC28BB-D2DC-462F-9F4C-6F2AB2FDB6F8}" type="pres">
      <dgm:prSet presAssocID="{51748FD1-2EEC-4214-8056-8D69ABF3F291}" presName="bgShapesFlow" presStyleCnt="0"/>
      <dgm:spPr/>
    </dgm:pt>
  </dgm:ptLst>
  <dgm:cxnLst>
    <dgm:cxn modelId="{2F4F9B07-51A6-4EE4-A352-27212C55B3DA}" type="presOf" srcId="{2E07BCEE-80C9-4163-86CE-7B736A08B011}" destId="{450B9232-53D7-45F1-B523-958BAF9B76DE}" srcOrd="0" destOrd="0" presId="urn:microsoft.com/office/officeart/2005/8/layout/hierarchy5"/>
    <dgm:cxn modelId="{A775C079-924B-4A48-B759-935B9646C400}" type="presOf" srcId="{51748FD1-2EEC-4214-8056-8D69ABF3F291}" destId="{0E8FA64B-C67C-4E1E-A8DD-804AE6F0586E}" srcOrd="0" destOrd="0" presId="urn:microsoft.com/office/officeart/2005/8/layout/hierarchy5"/>
    <dgm:cxn modelId="{92FF4645-80F3-4E92-ABFE-D4FFA362491A}" type="presOf" srcId="{6831C54D-56B7-4D4C-8ACE-3EB7C407B081}" destId="{694ACE24-5BBA-40FB-8EF7-F6F53E1AB798}" srcOrd="0" destOrd="0" presId="urn:microsoft.com/office/officeart/2005/8/layout/hierarchy5"/>
    <dgm:cxn modelId="{7509EBEC-17DF-4D6C-829D-D8F38F2A200F}" type="presOf" srcId="{B436B25E-3A6B-4C35-88E7-407E3DA18429}" destId="{7B2D1E49-39D7-4E98-9844-F22278FB5AED}" srcOrd="0" destOrd="0" presId="urn:microsoft.com/office/officeart/2005/8/layout/hierarchy5"/>
    <dgm:cxn modelId="{AE80CE56-A0F3-412B-958E-69AF90E18633}" type="presOf" srcId="{AD516A26-56FB-4137-AB76-A3676589305D}" destId="{8D308911-762C-4399-AC94-FA0469006ACA}" srcOrd="0" destOrd="0" presId="urn:microsoft.com/office/officeart/2005/8/layout/hierarchy5"/>
    <dgm:cxn modelId="{14B199B9-79A2-43FE-9551-24EFBBCBE74A}" type="presOf" srcId="{436A3AC5-A40A-419F-AEDC-F582EC7349A1}" destId="{AF865835-CB96-4362-B35F-242E6C112C9B}" srcOrd="0" destOrd="0" presId="urn:microsoft.com/office/officeart/2005/8/layout/hierarchy5"/>
    <dgm:cxn modelId="{22545303-1A8B-4143-BAD4-73906875D010}" srcId="{3BE6DA8E-4EAB-48C9-870C-CDBDF7264091}" destId="{D7E0C9D5-EFDA-4CDF-8665-634EE82540DD}" srcOrd="0" destOrd="0" parTransId="{6CC84512-44C5-4CCF-895D-9698301F2147}" sibTransId="{ACB1E072-5803-4413-A241-6FA314176204}"/>
    <dgm:cxn modelId="{B937E42B-1B9D-43C2-A99C-B6526806C73C}" type="presOf" srcId="{1DF56B38-02BB-4400-89D1-14D58DD6739F}" destId="{79D9A2F8-065D-4FFD-8D02-7A7A566F1487}" srcOrd="0" destOrd="0" presId="urn:microsoft.com/office/officeart/2005/8/layout/hierarchy5"/>
    <dgm:cxn modelId="{C525306D-4648-40DF-BA2F-985D83F8EAA0}" type="presOf" srcId="{DFFEDAF8-3330-48FF-AF7B-EF8BBF8E896C}" destId="{20FAB801-2C9D-4360-8CA2-783E3D22194D}" srcOrd="1" destOrd="0" presId="urn:microsoft.com/office/officeart/2005/8/layout/hierarchy5"/>
    <dgm:cxn modelId="{37D961CE-83A3-432F-A0D1-23D0489497EF}" type="presOf" srcId="{06CA60E0-1BC7-41C4-ADE0-25449EA42DD9}" destId="{99C7BB4E-914D-4E33-8D31-B50A156C21E2}" srcOrd="0" destOrd="0" presId="urn:microsoft.com/office/officeart/2005/8/layout/hierarchy5"/>
    <dgm:cxn modelId="{98F17042-40A3-4B7B-BA58-0A07BAEA13BE}" srcId="{06CA60E0-1BC7-41C4-ADE0-25449EA42DD9}" destId="{D3C614DB-467E-495C-B77A-A9FCF2FBBB77}" srcOrd="1" destOrd="0" parTransId="{079A53D3-8B23-4BEB-87B3-6EFC1C58CB60}" sibTransId="{6D61F691-7380-4A33-897F-62F8A80E3769}"/>
    <dgm:cxn modelId="{48356346-8FAF-4C56-806D-42C4EA434F67}" type="presOf" srcId="{D89513E2-0FD2-4D45-A53A-8864148B4A97}" destId="{916750B1-1046-4836-B316-FA39A9E8DFE0}" srcOrd="0" destOrd="0" presId="urn:microsoft.com/office/officeart/2005/8/layout/hierarchy5"/>
    <dgm:cxn modelId="{62AE0E4C-9D8C-4CF7-80D1-581C35D6DE92}" type="presOf" srcId="{D482F0C7-E043-4C64-AAD9-8E83B6599D1D}" destId="{C73AD543-AF30-4388-B590-1082C0761F3D}" srcOrd="1" destOrd="0" presId="urn:microsoft.com/office/officeart/2005/8/layout/hierarchy5"/>
    <dgm:cxn modelId="{5BC64C63-F20C-4CB1-8D07-A50B3D0671FC}" type="presOf" srcId="{DFFEDAF8-3330-48FF-AF7B-EF8BBF8E896C}" destId="{9E463167-18D1-4D72-9B46-A22D1DB0054B}" srcOrd="0" destOrd="0" presId="urn:microsoft.com/office/officeart/2005/8/layout/hierarchy5"/>
    <dgm:cxn modelId="{CA04740A-7F45-4AF1-9B40-79C9197479E6}" type="presOf" srcId="{F985DC0F-AC6D-4182-92C9-097E60E81020}" destId="{FBDCE8D3-4601-48B9-B3DF-BF89BAC439BE}" srcOrd="0" destOrd="0" presId="urn:microsoft.com/office/officeart/2005/8/layout/hierarchy5"/>
    <dgm:cxn modelId="{5CFAD00B-7013-4B07-A428-A85377327ED7}" type="presOf" srcId="{B71FC1FF-F50B-4CCC-A175-F6E160253485}" destId="{D259AE2A-3DA4-4F9E-BC6B-F9F48B5DF442}" srcOrd="0" destOrd="0" presId="urn:microsoft.com/office/officeart/2005/8/layout/hierarchy5"/>
    <dgm:cxn modelId="{1D1B8BFA-F726-437C-9446-182B91580B67}" type="presOf" srcId="{080D04BF-5C67-4006-BAE1-677E02614C44}" destId="{F81FF205-3AD8-4D70-A14B-90232273DCA4}" srcOrd="0" destOrd="0" presId="urn:microsoft.com/office/officeart/2005/8/layout/hierarchy5"/>
    <dgm:cxn modelId="{C10D861D-2152-4455-AB47-8B03AA45B5A0}" type="presOf" srcId="{147BBF24-FA98-4E73-8EEE-A97F92F326B2}" destId="{2EFE48A6-9787-4A4D-9F38-14D3B49BF0EF}" srcOrd="1" destOrd="0" presId="urn:microsoft.com/office/officeart/2005/8/layout/hierarchy5"/>
    <dgm:cxn modelId="{4376739B-9600-4228-BF8A-287DE4D60E11}" type="presOf" srcId="{94362F95-AD38-44C1-9F6A-48BAD0A143FB}" destId="{019CCD41-3ECF-4679-B443-9EC215EF4624}" srcOrd="0" destOrd="0" presId="urn:microsoft.com/office/officeart/2005/8/layout/hierarchy5"/>
    <dgm:cxn modelId="{EA8EB217-F040-4541-A355-AAEC14A084BA}" srcId="{51748FD1-2EEC-4214-8056-8D69ABF3F291}" destId="{066A5DE4-6573-4E12-AC52-F16DA7762F35}" srcOrd="0" destOrd="0" parTransId="{DB9DE328-BDDA-4E74-8071-2DF0EAE77F96}" sibTransId="{7E57BEEB-F696-42B7-BBFD-CA0C189D2235}"/>
    <dgm:cxn modelId="{771F2531-2374-4873-9344-82B23CDA8B70}" type="presOf" srcId="{B71FC1FF-F50B-4CCC-A175-F6E160253485}" destId="{43CEEF43-441B-4195-9AB3-75383B3BD596}" srcOrd="1" destOrd="0" presId="urn:microsoft.com/office/officeart/2005/8/layout/hierarchy5"/>
    <dgm:cxn modelId="{247CEAAB-C62F-4D33-91D4-1591B53DDB66}" type="presOf" srcId="{39F498B4-BC25-46BF-9046-A64235E1155B}" destId="{4921DD12-89AC-4F26-947D-42843C837DBE}" srcOrd="0" destOrd="0" presId="urn:microsoft.com/office/officeart/2005/8/layout/hierarchy5"/>
    <dgm:cxn modelId="{9D8A1C3A-D9F1-4051-B1E2-57ABC1A0CAFC}" srcId="{066A5DE4-6573-4E12-AC52-F16DA7762F35}" destId="{BC980884-8864-44D1-8C24-7E9206B99062}" srcOrd="0" destOrd="0" parTransId="{DFFEDAF8-3330-48FF-AF7B-EF8BBF8E896C}" sibTransId="{5429FDFF-4EF4-4BC8-835D-718221AB1B3A}"/>
    <dgm:cxn modelId="{5F0A3834-69FC-4924-8F96-38B59C16D61C}" type="presOf" srcId="{F60FC39F-7224-4774-BA8E-BA9AC180A047}" destId="{AA1A5782-DA59-4558-9FCF-9D378E112182}" srcOrd="0" destOrd="0" presId="urn:microsoft.com/office/officeart/2005/8/layout/hierarchy5"/>
    <dgm:cxn modelId="{F200A026-183C-4471-8CC2-59C68CB7C211}" type="presOf" srcId="{079A53D3-8B23-4BEB-87B3-6EFC1C58CB60}" destId="{551AF058-50A5-4C27-BE53-C16D513578D9}" srcOrd="1" destOrd="0" presId="urn:microsoft.com/office/officeart/2005/8/layout/hierarchy5"/>
    <dgm:cxn modelId="{9B8966F4-5A5B-4815-B49D-6A9D5E94D7ED}" type="presOf" srcId="{598BCF30-8BF7-4F26-AA12-C98C80F935BF}" destId="{93C6ABEC-74AA-4C48-9F2B-8315771A4E1A}" srcOrd="0" destOrd="0" presId="urn:microsoft.com/office/officeart/2005/8/layout/hierarchy5"/>
    <dgm:cxn modelId="{AE08A010-4E52-4DCE-AF2D-4B754CA00C00}" type="presOf" srcId="{6CC84512-44C5-4CCF-895D-9698301F2147}" destId="{40DC4EED-786C-45B2-B8DD-5F6933A30C17}" srcOrd="1" destOrd="0" presId="urn:microsoft.com/office/officeart/2005/8/layout/hierarchy5"/>
    <dgm:cxn modelId="{DB85C39F-4939-41A5-97A1-FF4DBA15D1AA}" type="presOf" srcId="{D7E0C9D5-EFDA-4CDF-8665-634EE82540DD}" destId="{9A04B27D-790C-477E-8994-27BDC6568019}" srcOrd="0" destOrd="0" presId="urn:microsoft.com/office/officeart/2005/8/layout/hierarchy5"/>
    <dgm:cxn modelId="{E7A34F02-A242-49A9-A8EE-F87737F9111F}" srcId="{1DF56B38-02BB-4400-89D1-14D58DD6739F}" destId="{06CA60E0-1BC7-41C4-ADE0-25449EA42DD9}" srcOrd="0" destOrd="0" parTransId="{B71FC1FF-F50B-4CCC-A175-F6E160253485}" sibTransId="{BDE14359-A8CD-4C89-9D06-0356F2CB9247}"/>
    <dgm:cxn modelId="{54472F1F-CC1E-49FC-8D76-2CC7F677E5A9}" type="presOf" srcId="{147BBF24-FA98-4E73-8EEE-A97F92F326B2}" destId="{EE626318-9F4D-41BA-AAF2-2EBAA856F237}" srcOrd="0" destOrd="0" presId="urn:microsoft.com/office/officeart/2005/8/layout/hierarchy5"/>
    <dgm:cxn modelId="{15234DB8-1A25-42CB-AC29-69C0820CA63A}" type="presOf" srcId="{633AA701-6C93-4EBA-B341-5FEEEE297CB5}" destId="{FD85D023-2FAB-4F5D-87CC-21707C1C9E0E}" srcOrd="0" destOrd="0" presId="urn:microsoft.com/office/officeart/2005/8/layout/hierarchy5"/>
    <dgm:cxn modelId="{B8D414FA-5E13-4F3D-8241-95869754827B}" srcId="{BC980884-8864-44D1-8C24-7E9206B99062}" destId="{8607FA87-C28A-41D2-B0B8-4ED901F6AAE4}" srcOrd="1" destOrd="0" parTransId="{D482F0C7-E043-4C64-AAD9-8E83B6599D1D}" sibTransId="{46FF6592-EFAD-4DCF-91BC-F70D314E52EA}"/>
    <dgm:cxn modelId="{A7DC9D75-5195-4E92-9DBE-C3AEE89E2EC8}" type="presOf" srcId="{6EBB84B8-FC80-488A-B8A5-B425F457710D}" destId="{A5FB2BBD-DF1C-48DC-9A5F-AA0AA41F28C1}" srcOrd="0" destOrd="0" presId="urn:microsoft.com/office/officeart/2005/8/layout/hierarchy5"/>
    <dgm:cxn modelId="{ECD83919-84E1-48F1-AB45-AD7DD6155D60}" srcId="{066A5DE4-6573-4E12-AC52-F16DA7762F35}" destId="{3BE6DA8E-4EAB-48C9-870C-CDBDF7264091}" srcOrd="2" destOrd="0" parTransId="{F985DC0F-AC6D-4182-92C9-097E60E81020}" sibTransId="{6DBAAFBA-2879-400F-95F1-B8D53480B42A}"/>
    <dgm:cxn modelId="{E419859D-071F-4988-BD58-1D8490F233EF}" srcId="{066A5DE4-6573-4E12-AC52-F16DA7762F35}" destId="{1DF56B38-02BB-4400-89D1-14D58DD6739F}" srcOrd="3" destOrd="0" parTransId="{AD516A26-56FB-4137-AB76-A3676589305D}" sibTransId="{6444EB53-64FD-41F1-8A17-5E20B89C567E}"/>
    <dgm:cxn modelId="{86A6F2C8-13FF-44F7-90B9-FC1EBF521173}" type="presOf" srcId="{36438383-24EB-4A6A-8031-75E316FE2BFF}" destId="{868F27F1-9B44-4898-A1D5-33EE98FEB5E5}" srcOrd="0" destOrd="0" presId="urn:microsoft.com/office/officeart/2005/8/layout/hierarchy5"/>
    <dgm:cxn modelId="{AB64EE2C-5951-43BE-82A9-A2259614D022}" type="presOf" srcId="{6831C54D-56B7-4D4C-8ACE-3EB7C407B081}" destId="{E7A9A8AB-6FD2-4581-8B42-10B1F3C4DCD3}" srcOrd="1" destOrd="0" presId="urn:microsoft.com/office/officeart/2005/8/layout/hierarchy5"/>
    <dgm:cxn modelId="{9EBF24F1-6CA8-4100-812D-D3FD40855E62}" type="presOf" srcId="{6CC84512-44C5-4CCF-895D-9698301F2147}" destId="{8DDDF6BF-1727-423B-850D-DC03C346C31C}" srcOrd="0" destOrd="0" presId="urn:microsoft.com/office/officeart/2005/8/layout/hierarchy5"/>
    <dgm:cxn modelId="{1932EF7B-9776-4FD9-BB54-626C67CBB7E1}" type="presOf" srcId="{3BD3AD9C-EEE1-4440-8A91-25A1E45CF4D5}" destId="{63E8CDA7-A75F-49B1-AF97-B5D18EB3D69B}" srcOrd="0" destOrd="0" presId="urn:microsoft.com/office/officeart/2005/8/layout/hierarchy5"/>
    <dgm:cxn modelId="{E72068B4-E15E-46C1-9A9B-30EEB79E8A2B}" type="presOf" srcId="{3BD3AD9C-EEE1-4440-8A91-25A1E45CF4D5}" destId="{73F114A2-6FFE-45C1-8CB4-6DC19B0D7D89}" srcOrd="1" destOrd="0" presId="urn:microsoft.com/office/officeart/2005/8/layout/hierarchy5"/>
    <dgm:cxn modelId="{B04C0F60-F375-4F81-A8D1-88426A5139B6}" srcId="{39F498B4-BC25-46BF-9046-A64235E1155B}" destId="{F60FC39F-7224-4774-BA8E-BA9AC180A047}" srcOrd="0" destOrd="0" parTransId="{978CA9A8-E1D0-46F1-B46E-DECEFEF31267}" sibTransId="{1576ADE1-0EB9-4D0F-AFF3-0D8C74D3EE71}"/>
    <dgm:cxn modelId="{DFA39DF1-E77B-4722-8664-E083BCC07439}" srcId="{E5AB504B-75A1-4EF6-B4DC-6CCA1E13B0D9}" destId="{080D04BF-5C67-4006-BAE1-677E02614C44}" srcOrd="1" destOrd="0" parTransId="{D89513E2-0FD2-4D45-A53A-8864148B4A97}" sibTransId="{A594D9B9-84A2-4E7F-BB10-BF067947693F}"/>
    <dgm:cxn modelId="{DBD5F033-ECAA-461E-8A02-5CB562B9542B}" type="presOf" srcId="{070B7584-BC53-43BB-B43C-0D8E237B4B9C}" destId="{33A347A7-4589-4323-9531-1EA3705BCE60}" srcOrd="1" destOrd="0" presId="urn:microsoft.com/office/officeart/2005/8/layout/hierarchy5"/>
    <dgm:cxn modelId="{AE7B1D83-894F-4325-9D7D-3F0A08A8B112}" type="presOf" srcId="{E5AB504B-75A1-4EF6-B4DC-6CCA1E13B0D9}" destId="{EE2B5B10-5DA7-4C7E-81D4-1A8C0265D09E}" srcOrd="0" destOrd="0" presId="urn:microsoft.com/office/officeart/2005/8/layout/hierarchy5"/>
    <dgm:cxn modelId="{3FC09626-6445-4850-9AB0-5A0910BD4998}" type="presOf" srcId="{D89513E2-0FD2-4D45-A53A-8864148B4A97}" destId="{6302C8A1-1A14-46D1-B33D-6E11F77242A4}" srcOrd="1" destOrd="0" presId="urn:microsoft.com/office/officeart/2005/8/layout/hierarchy5"/>
    <dgm:cxn modelId="{70999FE2-A349-4C64-A4DA-21110EE086F0}" srcId="{066A5DE4-6573-4E12-AC52-F16DA7762F35}" destId="{E5AB504B-75A1-4EF6-B4DC-6CCA1E13B0D9}" srcOrd="1" destOrd="0" parTransId="{6831C54D-56B7-4D4C-8ACE-3EB7C407B081}" sibTransId="{55DF17B9-8F2F-4BF5-AA01-6DC48A67FDD5}"/>
    <dgm:cxn modelId="{F0481B7A-C694-469F-AD26-CB4FDD2A0722}" srcId="{BC980884-8864-44D1-8C24-7E9206B99062}" destId="{598BCF30-8BF7-4F26-AA12-C98C80F935BF}" srcOrd="0" destOrd="0" parTransId="{6EBB84B8-FC80-488A-B8A5-B425F457710D}" sibTransId="{F7956CFB-5C99-4214-8B13-DE4BC9350C4B}"/>
    <dgm:cxn modelId="{6AC5BA56-309B-4E40-B019-00F7B5C1EFD8}" type="presOf" srcId="{978CA9A8-E1D0-46F1-B46E-DECEFEF31267}" destId="{D08C5526-6AD4-46F7-B11D-B1ABE051A7B6}" srcOrd="0" destOrd="0" presId="urn:microsoft.com/office/officeart/2005/8/layout/hierarchy5"/>
    <dgm:cxn modelId="{6720B428-3AD5-4AF2-BF55-27992848D833}" type="presOf" srcId="{066A5DE4-6573-4E12-AC52-F16DA7762F35}" destId="{3310716F-72BB-4F23-B0A2-6C23DDC0D9CB}" srcOrd="0" destOrd="0" presId="urn:microsoft.com/office/officeart/2005/8/layout/hierarchy5"/>
    <dgm:cxn modelId="{7581A090-E6CD-4247-9079-523D139B5C36}" type="presOf" srcId="{E7E6E1A4-A225-4618-81C4-55D786A737D0}" destId="{1326894D-71DD-461F-AAEC-EF6499885E19}" srcOrd="0" destOrd="0" presId="urn:microsoft.com/office/officeart/2005/8/layout/hierarchy5"/>
    <dgm:cxn modelId="{15463F54-ECB5-4136-B689-336102E310FB}" type="presOf" srcId="{3BE6DA8E-4EAB-48C9-870C-CDBDF7264091}" destId="{0B6EAB55-D277-4CED-9D03-D8FB2D2C34D2}" srcOrd="0" destOrd="0" presId="urn:microsoft.com/office/officeart/2005/8/layout/hierarchy5"/>
    <dgm:cxn modelId="{1AF92A3B-C354-4369-A39C-C261D0B34FFB}" srcId="{E5AB504B-75A1-4EF6-B4DC-6CCA1E13B0D9}" destId="{8EACF942-8AE6-404E-A133-9E246215098E}" srcOrd="0" destOrd="0" parTransId="{2E07BCEE-80C9-4163-86CE-7B736A08B011}" sibTransId="{8D150F79-525F-4192-B238-91C6DE2A0244}"/>
    <dgm:cxn modelId="{70A92414-5454-4F9F-B50F-0F315FBB3155}" type="presOf" srcId="{F985DC0F-AC6D-4182-92C9-097E60E81020}" destId="{1868B35A-3E5B-45BE-9962-A4926DBA13D7}" srcOrd="1" destOrd="0" presId="urn:microsoft.com/office/officeart/2005/8/layout/hierarchy5"/>
    <dgm:cxn modelId="{85FF0C69-F788-4C7D-84F2-7B8719C0CA0D}" type="presOf" srcId="{D3C614DB-467E-495C-B77A-A9FCF2FBBB77}" destId="{79EDE873-2A70-45C6-9B63-78E785CC152A}" srcOrd="0" destOrd="0" presId="urn:microsoft.com/office/officeart/2005/8/layout/hierarchy5"/>
    <dgm:cxn modelId="{9857F4DE-87B3-40A9-BD45-88BA5E2E8198}" type="presOf" srcId="{94362F95-AD38-44C1-9F6A-48BAD0A143FB}" destId="{86A0DF83-72A3-4E8F-B1B1-4DCFB879DA32}" srcOrd="1" destOrd="0" presId="urn:microsoft.com/office/officeart/2005/8/layout/hierarchy5"/>
    <dgm:cxn modelId="{810E3FEB-804C-4D39-B62B-B4B549BD4BFE}" srcId="{066A5DE4-6573-4E12-AC52-F16DA7762F35}" destId="{E7E6E1A4-A225-4618-81C4-55D786A737D0}" srcOrd="4" destOrd="0" parTransId="{B436B25E-3A6B-4C35-88E7-407E3DA18429}" sibTransId="{2B8D8525-7335-4876-9CF8-9A77589ADA0D}"/>
    <dgm:cxn modelId="{9F484043-EBB6-47C6-BF45-53B15DF152E0}" type="presOf" srcId="{079A53D3-8B23-4BEB-87B3-6EFC1C58CB60}" destId="{E0A24B3B-F580-4944-BE49-3711ED03ECA8}" srcOrd="0" destOrd="0" presId="urn:microsoft.com/office/officeart/2005/8/layout/hierarchy5"/>
    <dgm:cxn modelId="{6AB63ED2-6242-4DDC-9C20-A8C47427F4A9}" type="presOf" srcId="{BC980884-8864-44D1-8C24-7E9206B99062}" destId="{B3BF3D47-B93B-40F1-B88C-8A55993D016C}" srcOrd="0" destOrd="0" presId="urn:microsoft.com/office/officeart/2005/8/layout/hierarchy5"/>
    <dgm:cxn modelId="{83DD90CF-9D9E-4941-9C25-AE6C297CB5C7}" srcId="{3BE6DA8E-4EAB-48C9-870C-CDBDF7264091}" destId="{436A3AC5-A40A-419F-AEDC-F582EC7349A1}" srcOrd="1" destOrd="0" parTransId="{633AA701-6C93-4EBA-B341-5FEEEE297CB5}" sibTransId="{7F04C15B-4015-461A-A42B-3F1DDE07BB2B}"/>
    <dgm:cxn modelId="{4D90A4C3-3E6F-420D-8C9D-AA3BDCC57544}" type="presOf" srcId="{2E07BCEE-80C9-4163-86CE-7B736A08B011}" destId="{29389FDA-9726-450E-BE17-495F8146489B}" srcOrd="1" destOrd="0" presId="urn:microsoft.com/office/officeart/2005/8/layout/hierarchy5"/>
    <dgm:cxn modelId="{72B16179-1AFA-4E4C-B060-821C42BF35D7}" srcId="{06CA60E0-1BC7-41C4-ADE0-25449EA42DD9}" destId="{9B9ABED5-FDAD-4409-B139-9607184BFA0F}" srcOrd="0" destOrd="0" parTransId="{94362F95-AD38-44C1-9F6A-48BAD0A143FB}" sibTransId="{1CC35E00-3152-4909-B3D9-29C029C34974}"/>
    <dgm:cxn modelId="{6A873B0F-13D3-4698-B093-A944D169E723}" srcId="{39F498B4-BC25-46BF-9046-A64235E1155B}" destId="{36438383-24EB-4A6A-8031-75E316FE2BFF}" srcOrd="1" destOrd="0" parTransId="{147BBF24-FA98-4E73-8EEE-A97F92F326B2}" sibTransId="{B57FB368-E0AE-46B2-96BB-04135383BEEA}"/>
    <dgm:cxn modelId="{15492FAD-3499-4EBF-8435-61D8DD5FADD2}" type="presOf" srcId="{99DBDA65-8A19-4092-9B44-B8DDC17B5DB5}" destId="{E6838C19-545D-42E8-9667-938796AF157F}" srcOrd="0" destOrd="0" presId="urn:microsoft.com/office/officeart/2005/8/layout/hierarchy5"/>
    <dgm:cxn modelId="{EFF167CA-6616-414D-966B-36A007FC9313}" srcId="{E7E6E1A4-A225-4618-81C4-55D786A737D0}" destId="{99DBDA65-8A19-4092-9B44-B8DDC17B5DB5}" srcOrd="0" destOrd="0" parTransId="{3BD3AD9C-EEE1-4440-8A91-25A1E45CF4D5}" sibTransId="{202BF3D1-0B35-4D80-8CD8-4F9ACFE00C09}"/>
    <dgm:cxn modelId="{6C433696-6718-4B0E-A4CD-E93799C6C12B}" type="presOf" srcId="{6EBB84B8-FC80-488A-B8A5-B425F457710D}" destId="{69B1FCD8-5C78-47DE-A1D8-D26FAAC52D63}" srcOrd="1" destOrd="0" presId="urn:microsoft.com/office/officeart/2005/8/layout/hierarchy5"/>
    <dgm:cxn modelId="{E7692767-2477-42E1-B99C-37BF64FBC850}" type="presOf" srcId="{8607FA87-C28A-41D2-B0B8-4ED901F6AAE4}" destId="{626782FA-F428-4C32-A29B-A061C80DAAF2}" srcOrd="0" destOrd="0" presId="urn:microsoft.com/office/officeart/2005/8/layout/hierarchy5"/>
    <dgm:cxn modelId="{D04E4084-1886-4D52-98B4-FC3D4E21B72C}" type="presOf" srcId="{9B9ABED5-FDAD-4409-B139-9607184BFA0F}" destId="{AEBDE532-E72C-47BD-8C74-9D632F0054A6}" srcOrd="0" destOrd="0" presId="urn:microsoft.com/office/officeart/2005/8/layout/hierarchy5"/>
    <dgm:cxn modelId="{4475A944-18C9-483A-B71B-6ADCA1CAEB2A}" type="presOf" srcId="{633AA701-6C93-4EBA-B341-5FEEEE297CB5}" destId="{1628883B-ECB7-4DB8-9F0B-22B146779FC6}" srcOrd="1" destOrd="0" presId="urn:microsoft.com/office/officeart/2005/8/layout/hierarchy5"/>
    <dgm:cxn modelId="{01D90B90-262D-4428-8342-9DC8F15525BC}" type="presOf" srcId="{978CA9A8-E1D0-46F1-B46E-DECEFEF31267}" destId="{02395161-25E0-46E9-AD25-A4672F77AE65}" srcOrd="1" destOrd="0" presId="urn:microsoft.com/office/officeart/2005/8/layout/hierarchy5"/>
    <dgm:cxn modelId="{A8B18838-83A5-4595-8494-C2D66FA91C72}" type="presOf" srcId="{8EACF942-8AE6-404E-A133-9E246215098E}" destId="{F5933C26-4549-4465-A618-C3C4454AA7ED}" srcOrd="0" destOrd="0" presId="urn:microsoft.com/office/officeart/2005/8/layout/hierarchy5"/>
    <dgm:cxn modelId="{58A8CB3D-D282-41D9-A1D3-8DBC992BF390}" type="presOf" srcId="{B436B25E-3A6B-4C35-88E7-407E3DA18429}" destId="{BB955B0E-76EA-4224-89A3-35A4F09F9AD6}" srcOrd="1" destOrd="0" presId="urn:microsoft.com/office/officeart/2005/8/layout/hierarchy5"/>
    <dgm:cxn modelId="{B3E747E9-A7CB-4A53-BD83-AD1DE1EC5AA8}" type="presOf" srcId="{AD516A26-56FB-4137-AB76-A3676589305D}" destId="{92745E5E-5445-4E97-872C-6B62D12B572D}" srcOrd="1" destOrd="0" presId="urn:microsoft.com/office/officeart/2005/8/layout/hierarchy5"/>
    <dgm:cxn modelId="{49E54FBF-889F-4691-AC09-BBEF8DB63163}" srcId="{1DF56B38-02BB-4400-89D1-14D58DD6739F}" destId="{39F498B4-BC25-46BF-9046-A64235E1155B}" srcOrd="1" destOrd="0" parTransId="{070B7584-BC53-43BB-B43C-0D8E237B4B9C}" sibTransId="{9879E2B0-5B7E-4297-9ACA-3DC8488B0640}"/>
    <dgm:cxn modelId="{18054206-5ABE-47F9-953A-E7F265EB49E4}" type="presOf" srcId="{D482F0C7-E043-4C64-AAD9-8E83B6599D1D}" destId="{1703DDCB-DB5C-4515-AA0B-4F6B31B46495}" srcOrd="0" destOrd="0" presId="urn:microsoft.com/office/officeart/2005/8/layout/hierarchy5"/>
    <dgm:cxn modelId="{FF576956-507B-4554-9EE8-714405C122DA}" type="presOf" srcId="{070B7584-BC53-43BB-B43C-0D8E237B4B9C}" destId="{6470498F-9188-43B7-80F2-16D63B493926}" srcOrd="0" destOrd="0" presId="urn:microsoft.com/office/officeart/2005/8/layout/hierarchy5"/>
    <dgm:cxn modelId="{848880D7-8512-44BB-907C-5BF2B0F57132}" type="presParOf" srcId="{0E8FA64B-C67C-4E1E-A8DD-804AE6F0586E}" destId="{09D62F96-76F1-4F4F-89A3-32EA1550C240}" srcOrd="0" destOrd="0" presId="urn:microsoft.com/office/officeart/2005/8/layout/hierarchy5"/>
    <dgm:cxn modelId="{C55A2392-0831-4873-AFB4-4EB60053AD88}" type="presParOf" srcId="{09D62F96-76F1-4F4F-89A3-32EA1550C240}" destId="{6686FFB7-E529-4B33-8A8F-271E9AC2EE1B}" srcOrd="0" destOrd="0" presId="urn:microsoft.com/office/officeart/2005/8/layout/hierarchy5"/>
    <dgm:cxn modelId="{7C347851-920D-419D-B8CE-6B1CD6A63DCF}" type="presParOf" srcId="{6686FFB7-E529-4B33-8A8F-271E9AC2EE1B}" destId="{A060F86F-7F9E-491D-84F1-CBD754B50828}" srcOrd="0" destOrd="0" presId="urn:microsoft.com/office/officeart/2005/8/layout/hierarchy5"/>
    <dgm:cxn modelId="{74D63FA1-6D1C-4B09-BE21-00B0089D41EB}" type="presParOf" srcId="{A060F86F-7F9E-491D-84F1-CBD754B50828}" destId="{3310716F-72BB-4F23-B0A2-6C23DDC0D9CB}" srcOrd="0" destOrd="0" presId="urn:microsoft.com/office/officeart/2005/8/layout/hierarchy5"/>
    <dgm:cxn modelId="{D04EC2C8-6001-4481-99C6-4D32C8258E0A}" type="presParOf" srcId="{A060F86F-7F9E-491D-84F1-CBD754B50828}" destId="{A5BD416B-EA16-43C1-A990-F4B38D311128}" srcOrd="1" destOrd="0" presId="urn:microsoft.com/office/officeart/2005/8/layout/hierarchy5"/>
    <dgm:cxn modelId="{BE06DE5C-D7F0-4ED6-9682-7F159F989F38}" type="presParOf" srcId="{A5BD416B-EA16-43C1-A990-F4B38D311128}" destId="{9E463167-18D1-4D72-9B46-A22D1DB0054B}" srcOrd="0" destOrd="0" presId="urn:microsoft.com/office/officeart/2005/8/layout/hierarchy5"/>
    <dgm:cxn modelId="{542D3BD3-83E4-4B7B-81D6-A24223BC1CA9}" type="presParOf" srcId="{9E463167-18D1-4D72-9B46-A22D1DB0054B}" destId="{20FAB801-2C9D-4360-8CA2-783E3D22194D}" srcOrd="0" destOrd="0" presId="urn:microsoft.com/office/officeart/2005/8/layout/hierarchy5"/>
    <dgm:cxn modelId="{AE0761F2-6E9C-4AD3-8BBC-C1DDD1955E9A}" type="presParOf" srcId="{A5BD416B-EA16-43C1-A990-F4B38D311128}" destId="{C636E77E-6237-4C67-AAE3-8F7E50F78663}" srcOrd="1" destOrd="0" presId="urn:microsoft.com/office/officeart/2005/8/layout/hierarchy5"/>
    <dgm:cxn modelId="{B352C2ED-6771-4903-BE35-E209CE3F5CAD}" type="presParOf" srcId="{C636E77E-6237-4C67-AAE3-8F7E50F78663}" destId="{B3BF3D47-B93B-40F1-B88C-8A55993D016C}" srcOrd="0" destOrd="0" presId="urn:microsoft.com/office/officeart/2005/8/layout/hierarchy5"/>
    <dgm:cxn modelId="{08568DA2-27E7-4D3F-A3C7-7F6AFD9FBDA2}" type="presParOf" srcId="{C636E77E-6237-4C67-AAE3-8F7E50F78663}" destId="{D7C7716B-FF71-4E99-AA33-E0B9BB8C0FF2}" srcOrd="1" destOrd="0" presId="urn:microsoft.com/office/officeart/2005/8/layout/hierarchy5"/>
    <dgm:cxn modelId="{A8CDF593-2B90-4437-8697-2211FBCA1E7F}" type="presParOf" srcId="{D7C7716B-FF71-4E99-AA33-E0B9BB8C0FF2}" destId="{A5FB2BBD-DF1C-48DC-9A5F-AA0AA41F28C1}" srcOrd="0" destOrd="0" presId="urn:microsoft.com/office/officeart/2005/8/layout/hierarchy5"/>
    <dgm:cxn modelId="{8D0A6D53-60BB-4FA0-AC72-6D9945D56571}" type="presParOf" srcId="{A5FB2BBD-DF1C-48DC-9A5F-AA0AA41F28C1}" destId="{69B1FCD8-5C78-47DE-A1D8-D26FAAC52D63}" srcOrd="0" destOrd="0" presId="urn:microsoft.com/office/officeart/2005/8/layout/hierarchy5"/>
    <dgm:cxn modelId="{C2038351-6204-41ED-AF07-D9633BD6183D}" type="presParOf" srcId="{D7C7716B-FF71-4E99-AA33-E0B9BB8C0FF2}" destId="{B902132E-59F6-4034-B01B-0E8A27B1E772}" srcOrd="1" destOrd="0" presId="urn:microsoft.com/office/officeart/2005/8/layout/hierarchy5"/>
    <dgm:cxn modelId="{183EE207-6309-4E9E-8C1D-CD043245D553}" type="presParOf" srcId="{B902132E-59F6-4034-B01B-0E8A27B1E772}" destId="{93C6ABEC-74AA-4C48-9F2B-8315771A4E1A}" srcOrd="0" destOrd="0" presId="urn:microsoft.com/office/officeart/2005/8/layout/hierarchy5"/>
    <dgm:cxn modelId="{104BFE45-00DD-4C82-AC28-C925F8975253}" type="presParOf" srcId="{B902132E-59F6-4034-B01B-0E8A27B1E772}" destId="{3B3964DB-287B-44AC-BD27-BA8F76E706D5}" srcOrd="1" destOrd="0" presId="urn:microsoft.com/office/officeart/2005/8/layout/hierarchy5"/>
    <dgm:cxn modelId="{F6794E0A-1D57-48C6-BA60-BF293997C6A1}" type="presParOf" srcId="{D7C7716B-FF71-4E99-AA33-E0B9BB8C0FF2}" destId="{1703DDCB-DB5C-4515-AA0B-4F6B31B46495}" srcOrd="2" destOrd="0" presId="urn:microsoft.com/office/officeart/2005/8/layout/hierarchy5"/>
    <dgm:cxn modelId="{A087A0CC-CACD-40B2-B59D-57ACAAB0C62A}" type="presParOf" srcId="{1703DDCB-DB5C-4515-AA0B-4F6B31B46495}" destId="{C73AD543-AF30-4388-B590-1082C0761F3D}" srcOrd="0" destOrd="0" presId="urn:microsoft.com/office/officeart/2005/8/layout/hierarchy5"/>
    <dgm:cxn modelId="{B7DBA067-1CBF-4AB3-A296-C1093BF7E1D1}" type="presParOf" srcId="{D7C7716B-FF71-4E99-AA33-E0B9BB8C0FF2}" destId="{B69E98F5-0C74-4579-A21A-DD7035B436B6}" srcOrd="3" destOrd="0" presId="urn:microsoft.com/office/officeart/2005/8/layout/hierarchy5"/>
    <dgm:cxn modelId="{D0ADB587-8E1A-4B12-B5B0-4E9461CB60DD}" type="presParOf" srcId="{B69E98F5-0C74-4579-A21A-DD7035B436B6}" destId="{626782FA-F428-4C32-A29B-A061C80DAAF2}" srcOrd="0" destOrd="0" presId="urn:microsoft.com/office/officeart/2005/8/layout/hierarchy5"/>
    <dgm:cxn modelId="{C29FF46A-A349-4C80-9DE9-19FD91BD8548}" type="presParOf" srcId="{B69E98F5-0C74-4579-A21A-DD7035B436B6}" destId="{C2EE3DA7-F919-4009-9456-80003E51A3FB}" srcOrd="1" destOrd="0" presId="urn:microsoft.com/office/officeart/2005/8/layout/hierarchy5"/>
    <dgm:cxn modelId="{CCCF0BE8-4FD5-415F-82B1-BF848B84B865}" type="presParOf" srcId="{A5BD416B-EA16-43C1-A990-F4B38D311128}" destId="{694ACE24-5BBA-40FB-8EF7-F6F53E1AB798}" srcOrd="2" destOrd="0" presId="urn:microsoft.com/office/officeart/2005/8/layout/hierarchy5"/>
    <dgm:cxn modelId="{587C52A7-A555-40F1-BF03-0F9933D9EAD7}" type="presParOf" srcId="{694ACE24-5BBA-40FB-8EF7-F6F53E1AB798}" destId="{E7A9A8AB-6FD2-4581-8B42-10B1F3C4DCD3}" srcOrd="0" destOrd="0" presId="urn:microsoft.com/office/officeart/2005/8/layout/hierarchy5"/>
    <dgm:cxn modelId="{3A043C92-3BCB-499C-819D-B995D7A43F60}" type="presParOf" srcId="{A5BD416B-EA16-43C1-A990-F4B38D311128}" destId="{AEEC198B-1AFF-42D6-8DC5-E2787E4334EF}" srcOrd="3" destOrd="0" presId="urn:microsoft.com/office/officeart/2005/8/layout/hierarchy5"/>
    <dgm:cxn modelId="{104A0339-8B0B-439B-BF7D-D054C019F52A}" type="presParOf" srcId="{AEEC198B-1AFF-42D6-8DC5-E2787E4334EF}" destId="{EE2B5B10-5DA7-4C7E-81D4-1A8C0265D09E}" srcOrd="0" destOrd="0" presId="urn:microsoft.com/office/officeart/2005/8/layout/hierarchy5"/>
    <dgm:cxn modelId="{D66D5D68-40C0-40ED-9C53-A46F8F04B0C3}" type="presParOf" srcId="{AEEC198B-1AFF-42D6-8DC5-E2787E4334EF}" destId="{3E3405DB-689A-4C6C-B281-D80632CE2E10}" srcOrd="1" destOrd="0" presId="urn:microsoft.com/office/officeart/2005/8/layout/hierarchy5"/>
    <dgm:cxn modelId="{69B0BE1C-79B5-48F2-A8C9-6BC95AFE703B}" type="presParOf" srcId="{3E3405DB-689A-4C6C-B281-D80632CE2E10}" destId="{450B9232-53D7-45F1-B523-958BAF9B76DE}" srcOrd="0" destOrd="0" presId="urn:microsoft.com/office/officeart/2005/8/layout/hierarchy5"/>
    <dgm:cxn modelId="{15A32D87-6EEF-426A-BA91-2901E9F9601D}" type="presParOf" srcId="{450B9232-53D7-45F1-B523-958BAF9B76DE}" destId="{29389FDA-9726-450E-BE17-495F8146489B}" srcOrd="0" destOrd="0" presId="urn:microsoft.com/office/officeart/2005/8/layout/hierarchy5"/>
    <dgm:cxn modelId="{0A492A82-02B9-44CD-BA8B-D1B43574A3CF}" type="presParOf" srcId="{3E3405DB-689A-4C6C-B281-D80632CE2E10}" destId="{2B41D294-D32F-44C7-A1C1-FF0BB4C0D99E}" srcOrd="1" destOrd="0" presId="urn:microsoft.com/office/officeart/2005/8/layout/hierarchy5"/>
    <dgm:cxn modelId="{24487FB9-EF4E-48E4-B542-3AEB98D634D4}" type="presParOf" srcId="{2B41D294-D32F-44C7-A1C1-FF0BB4C0D99E}" destId="{F5933C26-4549-4465-A618-C3C4454AA7ED}" srcOrd="0" destOrd="0" presId="urn:microsoft.com/office/officeart/2005/8/layout/hierarchy5"/>
    <dgm:cxn modelId="{2EE22DD8-C47C-4941-8341-78857E99BE9B}" type="presParOf" srcId="{2B41D294-D32F-44C7-A1C1-FF0BB4C0D99E}" destId="{93D50273-07F4-4BC4-A1FD-8B6179952555}" srcOrd="1" destOrd="0" presId="urn:microsoft.com/office/officeart/2005/8/layout/hierarchy5"/>
    <dgm:cxn modelId="{6992067D-4CC9-469B-8973-4656BA92D294}" type="presParOf" srcId="{3E3405DB-689A-4C6C-B281-D80632CE2E10}" destId="{916750B1-1046-4836-B316-FA39A9E8DFE0}" srcOrd="2" destOrd="0" presId="urn:microsoft.com/office/officeart/2005/8/layout/hierarchy5"/>
    <dgm:cxn modelId="{5BB1F820-20BD-4477-B63A-BAFD301B9603}" type="presParOf" srcId="{916750B1-1046-4836-B316-FA39A9E8DFE0}" destId="{6302C8A1-1A14-46D1-B33D-6E11F77242A4}" srcOrd="0" destOrd="0" presId="urn:microsoft.com/office/officeart/2005/8/layout/hierarchy5"/>
    <dgm:cxn modelId="{E9419B7B-80C0-4099-B071-AE0FF5870388}" type="presParOf" srcId="{3E3405DB-689A-4C6C-B281-D80632CE2E10}" destId="{3A1EE2B3-0E87-40F7-A174-E8F4E1040536}" srcOrd="3" destOrd="0" presId="urn:microsoft.com/office/officeart/2005/8/layout/hierarchy5"/>
    <dgm:cxn modelId="{9C1B4C33-E21B-4E1C-9649-0D83CCA7F331}" type="presParOf" srcId="{3A1EE2B3-0E87-40F7-A174-E8F4E1040536}" destId="{F81FF205-3AD8-4D70-A14B-90232273DCA4}" srcOrd="0" destOrd="0" presId="urn:microsoft.com/office/officeart/2005/8/layout/hierarchy5"/>
    <dgm:cxn modelId="{37E8161D-F763-454C-98A5-074449A0C185}" type="presParOf" srcId="{3A1EE2B3-0E87-40F7-A174-E8F4E1040536}" destId="{8BCBB1A6-7719-4CF0-89F6-8332457DF633}" srcOrd="1" destOrd="0" presId="urn:microsoft.com/office/officeart/2005/8/layout/hierarchy5"/>
    <dgm:cxn modelId="{FC8C1D84-F11E-42A7-97EB-74CF281CE623}" type="presParOf" srcId="{A5BD416B-EA16-43C1-A990-F4B38D311128}" destId="{FBDCE8D3-4601-48B9-B3DF-BF89BAC439BE}" srcOrd="4" destOrd="0" presId="urn:microsoft.com/office/officeart/2005/8/layout/hierarchy5"/>
    <dgm:cxn modelId="{9A8B73ED-8ACA-4377-9E05-00EC620C3203}" type="presParOf" srcId="{FBDCE8D3-4601-48B9-B3DF-BF89BAC439BE}" destId="{1868B35A-3E5B-45BE-9962-A4926DBA13D7}" srcOrd="0" destOrd="0" presId="urn:microsoft.com/office/officeart/2005/8/layout/hierarchy5"/>
    <dgm:cxn modelId="{D869AADC-E5FC-4D54-83F6-B2D88FD51762}" type="presParOf" srcId="{A5BD416B-EA16-43C1-A990-F4B38D311128}" destId="{12367271-18F2-484A-A2A9-76394FCB0289}" srcOrd="5" destOrd="0" presId="urn:microsoft.com/office/officeart/2005/8/layout/hierarchy5"/>
    <dgm:cxn modelId="{31F54120-534B-41FF-AC96-5C006B654897}" type="presParOf" srcId="{12367271-18F2-484A-A2A9-76394FCB0289}" destId="{0B6EAB55-D277-4CED-9D03-D8FB2D2C34D2}" srcOrd="0" destOrd="0" presId="urn:microsoft.com/office/officeart/2005/8/layout/hierarchy5"/>
    <dgm:cxn modelId="{825E806D-D1CF-4312-A771-1005F5E74465}" type="presParOf" srcId="{12367271-18F2-484A-A2A9-76394FCB0289}" destId="{5999A951-A0CB-4C91-86FD-AF4C765E7075}" srcOrd="1" destOrd="0" presId="urn:microsoft.com/office/officeart/2005/8/layout/hierarchy5"/>
    <dgm:cxn modelId="{2B191740-BA9A-4704-AEE6-3EAE51E9C335}" type="presParOf" srcId="{5999A951-A0CB-4C91-86FD-AF4C765E7075}" destId="{8DDDF6BF-1727-423B-850D-DC03C346C31C}" srcOrd="0" destOrd="0" presId="urn:microsoft.com/office/officeart/2005/8/layout/hierarchy5"/>
    <dgm:cxn modelId="{232C46A2-6F3A-40E3-B99B-B78F4B6A51E4}" type="presParOf" srcId="{8DDDF6BF-1727-423B-850D-DC03C346C31C}" destId="{40DC4EED-786C-45B2-B8DD-5F6933A30C17}" srcOrd="0" destOrd="0" presId="urn:microsoft.com/office/officeart/2005/8/layout/hierarchy5"/>
    <dgm:cxn modelId="{9032935F-4019-4337-83EA-38795EE318F8}" type="presParOf" srcId="{5999A951-A0CB-4C91-86FD-AF4C765E7075}" destId="{3FED967D-61EE-47D5-B3FB-4771308DCE45}" srcOrd="1" destOrd="0" presId="urn:microsoft.com/office/officeart/2005/8/layout/hierarchy5"/>
    <dgm:cxn modelId="{2AAB1982-E587-4800-8046-8DCD6914351C}" type="presParOf" srcId="{3FED967D-61EE-47D5-B3FB-4771308DCE45}" destId="{9A04B27D-790C-477E-8994-27BDC6568019}" srcOrd="0" destOrd="0" presId="urn:microsoft.com/office/officeart/2005/8/layout/hierarchy5"/>
    <dgm:cxn modelId="{793BDF63-09E5-47F6-8342-C1302DF817AC}" type="presParOf" srcId="{3FED967D-61EE-47D5-B3FB-4771308DCE45}" destId="{DF5FA83B-64C0-4EAE-B1BA-E21D4B7224DC}" srcOrd="1" destOrd="0" presId="urn:microsoft.com/office/officeart/2005/8/layout/hierarchy5"/>
    <dgm:cxn modelId="{1E203F82-1375-424E-9A8E-2F383ED7BF6E}" type="presParOf" srcId="{5999A951-A0CB-4C91-86FD-AF4C765E7075}" destId="{FD85D023-2FAB-4F5D-87CC-21707C1C9E0E}" srcOrd="2" destOrd="0" presId="urn:microsoft.com/office/officeart/2005/8/layout/hierarchy5"/>
    <dgm:cxn modelId="{B02AF10A-F93D-40D0-8402-1E8AA5B876E3}" type="presParOf" srcId="{FD85D023-2FAB-4F5D-87CC-21707C1C9E0E}" destId="{1628883B-ECB7-4DB8-9F0B-22B146779FC6}" srcOrd="0" destOrd="0" presId="urn:microsoft.com/office/officeart/2005/8/layout/hierarchy5"/>
    <dgm:cxn modelId="{4BF77B98-107C-4990-9C7B-102E24FF5A56}" type="presParOf" srcId="{5999A951-A0CB-4C91-86FD-AF4C765E7075}" destId="{3AD75740-B2DB-4CCF-B3C0-86A550EF6170}" srcOrd="3" destOrd="0" presId="urn:microsoft.com/office/officeart/2005/8/layout/hierarchy5"/>
    <dgm:cxn modelId="{C17FF29F-1686-4289-8D52-C53DF9191DA9}" type="presParOf" srcId="{3AD75740-B2DB-4CCF-B3C0-86A550EF6170}" destId="{AF865835-CB96-4362-B35F-242E6C112C9B}" srcOrd="0" destOrd="0" presId="urn:microsoft.com/office/officeart/2005/8/layout/hierarchy5"/>
    <dgm:cxn modelId="{8C417E19-BCA1-49F1-924E-57141A037535}" type="presParOf" srcId="{3AD75740-B2DB-4CCF-B3C0-86A550EF6170}" destId="{510DC69A-8111-4ADB-AAAF-F2CFACC32ECA}" srcOrd="1" destOrd="0" presId="urn:microsoft.com/office/officeart/2005/8/layout/hierarchy5"/>
    <dgm:cxn modelId="{2645803E-3FAD-455F-9219-42286D074E8F}" type="presParOf" srcId="{A5BD416B-EA16-43C1-A990-F4B38D311128}" destId="{8D308911-762C-4399-AC94-FA0469006ACA}" srcOrd="6" destOrd="0" presId="urn:microsoft.com/office/officeart/2005/8/layout/hierarchy5"/>
    <dgm:cxn modelId="{E1C80371-86CB-477D-A0CB-5B70F67F1DBD}" type="presParOf" srcId="{8D308911-762C-4399-AC94-FA0469006ACA}" destId="{92745E5E-5445-4E97-872C-6B62D12B572D}" srcOrd="0" destOrd="0" presId="urn:microsoft.com/office/officeart/2005/8/layout/hierarchy5"/>
    <dgm:cxn modelId="{452F0049-2E37-47C1-9DBD-939BB25A1EBB}" type="presParOf" srcId="{A5BD416B-EA16-43C1-A990-F4B38D311128}" destId="{F3A80A5F-5549-4A6A-91BB-8CA0616C39AF}" srcOrd="7" destOrd="0" presId="urn:microsoft.com/office/officeart/2005/8/layout/hierarchy5"/>
    <dgm:cxn modelId="{A50CBDB3-CF3A-414F-95AB-250BA2D24D6A}" type="presParOf" srcId="{F3A80A5F-5549-4A6A-91BB-8CA0616C39AF}" destId="{79D9A2F8-065D-4FFD-8D02-7A7A566F1487}" srcOrd="0" destOrd="0" presId="urn:microsoft.com/office/officeart/2005/8/layout/hierarchy5"/>
    <dgm:cxn modelId="{9528C0AE-0478-409E-98CC-E6A3929C2B24}" type="presParOf" srcId="{F3A80A5F-5549-4A6A-91BB-8CA0616C39AF}" destId="{A3FA2C51-1F27-4403-B63C-955FA47CD732}" srcOrd="1" destOrd="0" presId="urn:microsoft.com/office/officeart/2005/8/layout/hierarchy5"/>
    <dgm:cxn modelId="{A7B30A50-33CA-4940-A595-D2C4150668FB}" type="presParOf" srcId="{A3FA2C51-1F27-4403-B63C-955FA47CD732}" destId="{D259AE2A-3DA4-4F9E-BC6B-F9F48B5DF442}" srcOrd="0" destOrd="0" presId="urn:microsoft.com/office/officeart/2005/8/layout/hierarchy5"/>
    <dgm:cxn modelId="{30E04410-EF5E-4D8C-9B37-0CF307C6B496}" type="presParOf" srcId="{D259AE2A-3DA4-4F9E-BC6B-F9F48B5DF442}" destId="{43CEEF43-441B-4195-9AB3-75383B3BD596}" srcOrd="0" destOrd="0" presId="urn:microsoft.com/office/officeart/2005/8/layout/hierarchy5"/>
    <dgm:cxn modelId="{1A8EBA2C-9FFF-4F97-A5B3-BAEA84C2E7C9}" type="presParOf" srcId="{A3FA2C51-1F27-4403-B63C-955FA47CD732}" destId="{71D39430-2828-44E5-A2E9-891E33B1ADCE}" srcOrd="1" destOrd="0" presId="urn:microsoft.com/office/officeart/2005/8/layout/hierarchy5"/>
    <dgm:cxn modelId="{A9B16DAB-F1C5-496E-8408-E837CCA4E13D}" type="presParOf" srcId="{71D39430-2828-44E5-A2E9-891E33B1ADCE}" destId="{99C7BB4E-914D-4E33-8D31-B50A156C21E2}" srcOrd="0" destOrd="0" presId="urn:microsoft.com/office/officeart/2005/8/layout/hierarchy5"/>
    <dgm:cxn modelId="{4D9D6EBF-8958-40AA-807B-F53CA06AB0B4}" type="presParOf" srcId="{71D39430-2828-44E5-A2E9-891E33B1ADCE}" destId="{37C7C297-3CD8-4AF8-A19A-1D599F2816FD}" srcOrd="1" destOrd="0" presId="urn:microsoft.com/office/officeart/2005/8/layout/hierarchy5"/>
    <dgm:cxn modelId="{EDEDAE7D-1C29-49B4-BD8E-CCDD9855F247}" type="presParOf" srcId="{37C7C297-3CD8-4AF8-A19A-1D599F2816FD}" destId="{019CCD41-3ECF-4679-B443-9EC215EF4624}" srcOrd="0" destOrd="0" presId="urn:microsoft.com/office/officeart/2005/8/layout/hierarchy5"/>
    <dgm:cxn modelId="{BCB41353-BAC1-4A78-BDBD-A119EF50C842}" type="presParOf" srcId="{019CCD41-3ECF-4679-B443-9EC215EF4624}" destId="{86A0DF83-72A3-4E8F-B1B1-4DCFB879DA32}" srcOrd="0" destOrd="0" presId="urn:microsoft.com/office/officeart/2005/8/layout/hierarchy5"/>
    <dgm:cxn modelId="{4417EF69-6E34-4A27-8696-1926EB939B39}" type="presParOf" srcId="{37C7C297-3CD8-4AF8-A19A-1D599F2816FD}" destId="{9264806A-E1DD-416D-B1FE-5AC5D5CD833E}" srcOrd="1" destOrd="0" presId="urn:microsoft.com/office/officeart/2005/8/layout/hierarchy5"/>
    <dgm:cxn modelId="{545F01AD-4DD9-444D-9640-9ED3AA80F74B}" type="presParOf" srcId="{9264806A-E1DD-416D-B1FE-5AC5D5CD833E}" destId="{AEBDE532-E72C-47BD-8C74-9D632F0054A6}" srcOrd="0" destOrd="0" presId="urn:microsoft.com/office/officeart/2005/8/layout/hierarchy5"/>
    <dgm:cxn modelId="{C5003AA0-D139-43FA-A883-1400FAD654C7}" type="presParOf" srcId="{9264806A-E1DD-416D-B1FE-5AC5D5CD833E}" destId="{80EC49B5-6B93-4645-9B80-3CBB570CB3DE}" srcOrd="1" destOrd="0" presId="urn:microsoft.com/office/officeart/2005/8/layout/hierarchy5"/>
    <dgm:cxn modelId="{5EDF2B84-C08D-44D2-B612-EA17DD502248}" type="presParOf" srcId="{37C7C297-3CD8-4AF8-A19A-1D599F2816FD}" destId="{E0A24B3B-F580-4944-BE49-3711ED03ECA8}" srcOrd="2" destOrd="0" presId="urn:microsoft.com/office/officeart/2005/8/layout/hierarchy5"/>
    <dgm:cxn modelId="{F9672202-20EA-48FC-917A-566C036839F1}" type="presParOf" srcId="{E0A24B3B-F580-4944-BE49-3711ED03ECA8}" destId="{551AF058-50A5-4C27-BE53-C16D513578D9}" srcOrd="0" destOrd="0" presId="urn:microsoft.com/office/officeart/2005/8/layout/hierarchy5"/>
    <dgm:cxn modelId="{794B35BE-C10F-49B2-9F2A-B9CD6B38B0E2}" type="presParOf" srcId="{37C7C297-3CD8-4AF8-A19A-1D599F2816FD}" destId="{12F4594E-868C-4FF7-9DD0-15D684DC90BE}" srcOrd="3" destOrd="0" presId="urn:microsoft.com/office/officeart/2005/8/layout/hierarchy5"/>
    <dgm:cxn modelId="{FF6A1E3A-D2A0-47CD-8AC4-D9C53F636AC3}" type="presParOf" srcId="{12F4594E-868C-4FF7-9DD0-15D684DC90BE}" destId="{79EDE873-2A70-45C6-9B63-78E785CC152A}" srcOrd="0" destOrd="0" presId="urn:microsoft.com/office/officeart/2005/8/layout/hierarchy5"/>
    <dgm:cxn modelId="{CD9DB3B9-E27F-4309-A939-78FCBA8F805C}" type="presParOf" srcId="{12F4594E-868C-4FF7-9DD0-15D684DC90BE}" destId="{67A9B5CA-1DE7-4E44-B6D8-8F2848F271F2}" srcOrd="1" destOrd="0" presId="urn:microsoft.com/office/officeart/2005/8/layout/hierarchy5"/>
    <dgm:cxn modelId="{E7F0DB2F-7234-4891-A494-AF0ACA25C49E}" type="presParOf" srcId="{A3FA2C51-1F27-4403-B63C-955FA47CD732}" destId="{6470498F-9188-43B7-80F2-16D63B493926}" srcOrd="2" destOrd="0" presId="urn:microsoft.com/office/officeart/2005/8/layout/hierarchy5"/>
    <dgm:cxn modelId="{265F36BC-B33F-4216-8B1B-F469D87453B3}" type="presParOf" srcId="{6470498F-9188-43B7-80F2-16D63B493926}" destId="{33A347A7-4589-4323-9531-1EA3705BCE60}" srcOrd="0" destOrd="0" presId="urn:microsoft.com/office/officeart/2005/8/layout/hierarchy5"/>
    <dgm:cxn modelId="{50630B22-EAC6-4463-BD45-5B1129B543D8}" type="presParOf" srcId="{A3FA2C51-1F27-4403-B63C-955FA47CD732}" destId="{36318BC2-BD2A-4487-A186-85EFB1FE24F8}" srcOrd="3" destOrd="0" presId="urn:microsoft.com/office/officeart/2005/8/layout/hierarchy5"/>
    <dgm:cxn modelId="{1A36FCB8-7BC5-4E2C-8FDC-C3B5CD0E3668}" type="presParOf" srcId="{36318BC2-BD2A-4487-A186-85EFB1FE24F8}" destId="{4921DD12-89AC-4F26-947D-42843C837DBE}" srcOrd="0" destOrd="0" presId="urn:microsoft.com/office/officeart/2005/8/layout/hierarchy5"/>
    <dgm:cxn modelId="{0129FE1D-AF73-4441-8778-1BFBF2334C7E}" type="presParOf" srcId="{36318BC2-BD2A-4487-A186-85EFB1FE24F8}" destId="{13F5F610-F8F2-480B-AC1A-D9C17522FBAF}" srcOrd="1" destOrd="0" presId="urn:microsoft.com/office/officeart/2005/8/layout/hierarchy5"/>
    <dgm:cxn modelId="{D627629B-9935-4E32-997A-32B86089364A}" type="presParOf" srcId="{13F5F610-F8F2-480B-AC1A-D9C17522FBAF}" destId="{D08C5526-6AD4-46F7-B11D-B1ABE051A7B6}" srcOrd="0" destOrd="0" presId="urn:microsoft.com/office/officeart/2005/8/layout/hierarchy5"/>
    <dgm:cxn modelId="{01211BF7-A680-4520-AD70-6EE440D75337}" type="presParOf" srcId="{D08C5526-6AD4-46F7-B11D-B1ABE051A7B6}" destId="{02395161-25E0-46E9-AD25-A4672F77AE65}" srcOrd="0" destOrd="0" presId="urn:microsoft.com/office/officeart/2005/8/layout/hierarchy5"/>
    <dgm:cxn modelId="{581B9269-3E06-49D8-9CBB-916FE418FE18}" type="presParOf" srcId="{13F5F610-F8F2-480B-AC1A-D9C17522FBAF}" destId="{946DD0A7-992A-4AB4-BB46-C56CE9EAF9A3}" srcOrd="1" destOrd="0" presId="urn:microsoft.com/office/officeart/2005/8/layout/hierarchy5"/>
    <dgm:cxn modelId="{F2EB6BC8-611D-48FC-8CEE-D1785BA6C6C2}" type="presParOf" srcId="{946DD0A7-992A-4AB4-BB46-C56CE9EAF9A3}" destId="{AA1A5782-DA59-4558-9FCF-9D378E112182}" srcOrd="0" destOrd="0" presId="urn:microsoft.com/office/officeart/2005/8/layout/hierarchy5"/>
    <dgm:cxn modelId="{039FDC59-1DB4-433F-A357-39FD2435DA79}" type="presParOf" srcId="{946DD0A7-992A-4AB4-BB46-C56CE9EAF9A3}" destId="{B2615B2C-2F24-4720-83FF-AD56C30752B7}" srcOrd="1" destOrd="0" presId="urn:microsoft.com/office/officeart/2005/8/layout/hierarchy5"/>
    <dgm:cxn modelId="{C535723F-32AB-4324-946D-D1297AB9F830}" type="presParOf" srcId="{13F5F610-F8F2-480B-AC1A-D9C17522FBAF}" destId="{EE626318-9F4D-41BA-AAF2-2EBAA856F237}" srcOrd="2" destOrd="0" presId="urn:microsoft.com/office/officeart/2005/8/layout/hierarchy5"/>
    <dgm:cxn modelId="{F30B5B02-EBE2-45F0-A171-13085140BAFB}" type="presParOf" srcId="{EE626318-9F4D-41BA-AAF2-2EBAA856F237}" destId="{2EFE48A6-9787-4A4D-9F38-14D3B49BF0EF}" srcOrd="0" destOrd="0" presId="urn:microsoft.com/office/officeart/2005/8/layout/hierarchy5"/>
    <dgm:cxn modelId="{252D649F-AB97-4435-BBB7-8723AE10C9C3}" type="presParOf" srcId="{13F5F610-F8F2-480B-AC1A-D9C17522FBAF}" destId="{FF203B6F-C18B-405C-B718-C216A6208B45}" srcOrd="3" destOrd="0" presId="urn:microsoft.com/office/officeart/2005/8/layout/hierarchy5"/>
    <dgm:cxn modelId="{3FB19289-8938-4CB8-9611-A60C9646C4F6}" type="presParOf" srcId="{FF203B6F-C18B-405C-B718-C216A6208B45}" destId="{868F27F1-9B44-4898-A1D5-33EE98FEB5E5}" srcOrd="0" destOrd="0" presId="urn:microsoft.com/office/officeart/2005/8/layout/hierarchy5"/>
    <dgm:cxn modelId="{6606DDD0-AB54-4102-8BFC-89EAE38B7568}" type="presParOf" srcId="{FF203B6F-C18B-405C-B718-C216A6208B45}" destId="{A30DF711-6467-46E5-A1B4-C7A085FE43C3}" srcOrd="1" destOrd="0" presId="urn:microsoft.com/office/officeart/2005/8/layout/hierarchy5"/>
    <dgm:cxn modelId="{E9E5B664-4934-4EF1-ADD9-C362E42601DD}" type="presParOf" srcId="{A5BD416B-EA16-43C1-A990-F4B38D311128}" destId="{7B2D1E49-39D7-4E98-9844-F22278FB5AED}" srcOrd="8" destOrd="0" presId="urn:microsoft.com/office/officeart/2005/8/layout/hierarchy5"/>
    <dgm:cxn modelId="{7CB9098C-AF21-47FF-B22D-5938C28F033D}" type="presParOf" srcId="{7B2D1E49-39D7-4E98-9844-F22278FB5AED}" destId="{BB955B0E-76EA-4224-89A3-35A4F09F9AD6}" srcOrd="0" destOrd="0" presId="urn:microsoft.com/office/officeart/2005/8/layout/hierarchy5"/>
    <dgm:cxn modelId="{30FABC38-5038-41D2-896B-4F32DEB8A033}" type="presParOf" srcId="{A5BD416B-EA16-43C1-A990-F4B38D311128}" destId="{170F8643-C7CB-42CD-B346-087BAECD9AC8}" srcOrd="9" destOrd="0" presId="urn:microsoft.com/office/officeart/2005/8/layout/hierarchy5"/>
    <dgm:cxn modelId="{8AC0915D-B939-45AB-8EF4-EA403D47C4CB}" type="presParOf" srcId="{170F8643-C7CB-42CD-B346-087BAECD9AC8}" destId="{1326894D-71DD-461F-AAEC-EF6499885E19}" srcOrd="0" destOrd="0" presId="urn:microsoft.com/office/officeart/2005/8/layout/hierarchy5"/>
    <dgm:cxn modelId="{BFE4ACC5-ACF7-4310-BDB8-FEDA8F7DA5D5}" type="presParOf" srcId="{170F8643-C7CB-42CD-B346-087BAECD9AC8}" destId="{98F8E01C-41FF-450E-AC6E-CC7514E303EA}" srcOrd="1" destOrd="0" presId="urn:microsoft.com/office/officeart/2005/8/layout/hierarchy5"/>
    <dgm:cxn modelId="{944EE994-4E28-41FF-91E2-053B1EF3280A}" type="presParOf" srcId="{98F8E01C-41FF-450E-AC6E-CC7514E303EA}" destId="{63E8CDA7-A75F-49B1-AF97-B5D18EB3D69B}" srcOrd="0" destOrd="0" presId="urn:microsoft.com/office/officeart/2005/8/layout/hierarchy5"/>
    <dgm:cxn modelId="{C41AF996-14BC-450B-9ECB-6357ADDBD2BD}" type="presParOf" srcId="{63E8CDA7-A75F-49B1-AF97-B5D18EB3D69B}" destId="{73F114A2-6FFE-45C1-8CB4-6DC19B0D7D89}" srcOrd="0" destOrd="0" presId="urn:microsoft.com/office/officeart/2005/8/layout/hierarchy5"/>
    <dgm:cxn modelId="{EEF0357E-CA7F-487A-87EA-37306783E138}" type="presParOf" srcId="{98F8E01C-41FF-450E-AC6E-CC7514E303EA}" destId="{D738C6C4-49D9-4E4B-A4C2-8E8E71E8467E}" srcOrd="1" destOrd="0" presId="urn:microsoft.com/office/officeart/2005/8/layout/hierarchy5"/>
    <dgm:cxn modelId="{B03C2903-D19A-4547-8624-F5E384B9122F}" type="presParOf" srcId="{D738C6C4-49D9-4E4B-A4C2-8E8E71E8467E}" destId="{E6838C19-545D-42E8-9667-938796AF157F}" srcOrd="0" destOrd="0" presId="urn:microsoft.com/office/officeart/2005/8/layout/hierarchy5"/>
    <dgm:cxn modelId="{53621956-F68F-45D1-9E05-A5C76710DFB3}" type="presParOf" srcId="{D738C6C4-49D9-4E4B-A4C2-8E8E71E8467E}" destId="{0CF6A8EB-521E-45D7-9D30-0C8DD0EEF65A}" srcOrd="1" destOrd="0" presId="urn:microsoft.com/office/officeart/2005/8/layout/hierarchy5"/>
    <dgm:cxn modelId="{3B469FCD-3E95-4375-94DD-4D8202BE2600}" type="presParOf" srcId="{0E8FA64B-C67C-4E1E-A8DD-804AE6F0586E}" destId="{56FC28BB-D2DC-462F-9F4C-6F2AB2FDB6F8}" srcOrd="1" destOrd="0" presId="urn:microsoft.com/office/officeart/2005/8/layout/hierarchy5"/>
  </dgm:cxnLst>
  <dgm:bg>
    <a:noFill/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0716F-72BB-4F23-B0A2-6C23DDC0D9CB}">
      <dsp:nvSpPr>
        <dsp:cNvPr id="0" name=""/>
        <dsp:cNvSpPr/>
      </dsp:nvSpPr>
      <dsp:spPr>
        <a:xfrm>
          <a:off x="2295715" y="3125036"/>
          <a:ext cx="1085394" cy="5426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DIRECTOR: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OIHANE</a:t>
          </a:r>
          <a:endParaRPr lang="es-ES" sz="1200" kern="1200" dirty="0"/>
        </a:p>
      </dsp:txBody>
      <dsp:txXfrm>
        <a:off x="2311610" y="3140931"/>
        <a:ext cx="1053604" cy="510907"/>
      </dsp:txXfrm>
    </dsp:sp>
    <dsp:sp modelId="{9E463167-18D1-4D72-9B46-A22D1DB0054B}">
      <dsp:nvSpPr>
        <dsp:cNvPr id="0" name=""/>
        <dsp:cNvSpPr/>
      </dsp:nvSpPr>
      <dsp:spPr>
        <a:xfrm rot="16823822">
          <a:off x="2229194" y="2006349"/>
          <a:ext cx="2811154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2811154" y="7536"/>
              </a:lnTo>
            </a:path>
          </a:pathLst>
        </a:custGeom>
        <a:noFill/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3564492" y="1943607"/>
        <a:ext cx="140557" cy="140557"/>
      </dsp:txXfrm>
    </dsp:sp>
    <dsp:sp modelId="{B3BF3D47-B93B-40F1-B88C-8A55993D016C}">
      <dsp:nvSpPr>
        <dsp:cNvPr id="0" name=""/>
        <dsp:cNvSpPr/>
      </dsp:nvSpPr>
      <dsp:spPr>
        <a:xfrm>
          <a:off x="3888433" y="360039"/>
          <a:ext cx="1085394" cy="5426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FINANCIERO</a:t>
          </a:r>
          <a:endParaRPr lang="es-ES" sz="1200" kern="1200" dirty="0"/>
        </a:p>
      </dsp:txBody>
      <dsp:txXfrm>
        <a:off x="3904328" y="375934"/>
        <a:ext cx="1053604" cy="510907"/>
      </dsp:txXfrm>
    </dsp:sp>
    <dsp:sp modelId="{A5FB2BBD-DF1C-48DC-9A5F-AA0AA41F28C1}">
      <dsp:nvSpPr>
        <dsp:cNvPr id="0" name=""/>
        <dsp:cNvSpPr/>
      </dsp:nvSpPr>
      <dsp:spPr>
        <a:xfrm rot="21201381">
          <a:off x="4963379" y="443832"/>
          <a:ext cx="3111969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3111969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6441564" y="373570"/>
        <a:ext cx="155598" cy="155598"/>
      </dsp:txXfrm>
    </dsp:sp>
    <dsp:sp modelId="{93C6ABEC-74AA-4C48-9F2B-8315771A4E1A}">
      <dsp:nvSpPr>
        <dsp:cNvPr id="0" name=""/>
        <dsp:cNvSpPr/>
      </dsp:nvSpPr>
      <dsp:spPr>
        <a:xfrm>
          <a:off x="8064899" y="2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MARCOS</a:t>
          </a:r>
          <a:endParaRPr lang="es-ES" sz="1200" kern="1200" dirty="0"/>
        </a:p>
      </dsp:txBody>
      <dsp:txXfrm>
        <a:off x="8080794" y="15897"/>
        <a:ext cx="1053604" cy="510907"/>
      </dsp:txXfrm>
    </dsp:sp>
    <dsp:sp modelId="{1703DDCB-DB5C-4515-AA0B-4F6B31B46495}">
      <dsp:nvSpPr>
        <dsp:cNvPr id="0" name=""/>
        <dsp:cNvSpPr/>
      </dsp:nvSpPr>
      <dsp:spPr>
        <a:xfrm rot="274203">
          <a:off x="4968903" y="747262"/>
          <a:ext cx="3097773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3097773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6440345" y="677355"/>
        <a:ext cx="154888" cy="154888"/>
      </dsp:txXfrm>
    </dsp:sp>
    <dsp:sp modelId="{626782FA-F428-4C32-A29B-A061C80DAAF2}">
      <dsp:nvSpPr>
        <dsp:cNvPr id="0" name=""/>
        <dsp:cNvSpPr/>
      </dsp:nvSpPr>
      <dsp:spPr>
        <a:xfrm>
          <a:off x="8061751" y="606863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SANTIAGO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GOMEZ</a:t>
          </a:r>
          <a:endParaRPr lang="es-ES" sz="1200" kern="1200" dirty="0"/>
        </a:p>
      </dsp:txBody>
      <dsp:txXfrm>
        <a:off x="8077646" y="622758"/>
        <a:ext cx="1053604" cy="510907"/>
      </dsp:txXfrm>
    </dsp:sp>
    <dsp:sp modelId="{694ACE24-5BBA-40FB-8EF7-F6F53E1AB798}">
      <dsp:nvSpPr>
        <dsp:cNvPr id="0" name=""/>
        <dsp:cNvSpPr/>
      </dsp:nvSpPr>
      <dsp:spPr>
        <a:xfrm rot="17293441">
          <a:off x="2823658" y="2618419"/>
          <a:ext cx="1622227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1622227" y="7536"/>
              </a:lnTo>
            </a:path>
          </a:pathLst>
        </a:custGeom>
        <a:noFill/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594215" y="2585400"/>
        <a:ext cx="81111" cy="81111"/>
      </dsp:txXfrm>
    </dsp:sp>
    <dsp:sp modelId="{EE2B5B10-5DA7-4C7E-81D4-1A8C0265D09E}">
      <dsp:nvSpPr>
        <dsp:cNvPr id="0" name=""/>
        <dsp:cNvSpPr/>
      </dsp:nvSpPr>
      <dsp:spPr>
        <a:xfrm>
          <a:off x="3888433" y="1584178"/>
          <a:ext cx="1085394" cy="5426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COMUNICACION</a:t>
          </a:r>
          <a:endParaRPr lang="es-ES" sz="1200" kern="1200" dirty="0"/>
        </a:p>
      </dsp:txBody>
      <dsp:txXfrm>
        <a:off x="3904328" y="1600073"/>
        <a:ext cx="1053604" cy="510907"/>
      </dsp:txXfrm>
    </dsp:sp>
    <dsp:sp modelId="{450B9232-53D7-45F1-B523-958BAF9B76DE}">
      <dsp:nvSpPr>
        <dsp:cNvPr id="0" name=""/>
        <dsp:cNvSpPr/>
      </dsp:nvSpPr>
      <dsp:spPr>
        <a:xfrm rot="21201375">
          <a:off x="4963378" y="1667970"/>
          <a:ext cx="3111969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3111969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6441564" y="1597707"/>
        <a:ext cx="155598" cy="155598"/>
      </dsp:txXfrm>
    </dsp:sp>
    <dsp:sp modelId="{F5933C26-4549-4465-A618-C3C4454AA7ED}">
      <dsp:nvSpPr>
        <dsp:cNvPr id="0" name=""/>
        <dsp:cNvSpPr/>
      </dsp:nvSpPr>
      <dsp:spPr>
        <a:xfrm>
          <a:off x="8064899" y="1224137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TXEMA</a:t>
          </a:r>
          <a:endParaRPr lang="es-ES" sz="1200" kern="1200" dirty="0"/>
        </a:p>
      </dsp:txBody>
      <dsp:txXfrm>
        <a:off x="8080794" y="1240032"/>
        <a:ext cx="1053604" cy="510907"/>
      </dsp:txXfrm>
    </dsp:sp>
    <dsp:sp modelId="{916750B1-1046-4836-B316-FA39A9E8DFE0}">
      <dsp:nvSpPr>
        <dsp:cNvPr id="0" name=""/>
        <dsp:cNvSpPr/>
      </dsp:nvSpPr>
      <dsp:spPr>
        <a:xfrm rot="239858">
          <a:off x="4970058" y="1956001"/>
          <a:ext cx="3098611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3098611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6441898" y="1886072"/>
        <a:ext cx="154930" cy="154930"/>
      </dsp:txXfrm>
    </dsp:sp>
    <dsp:sp modelId="{F81FF205-3AD8-4D70-A14B-90232273DCA4}">
      <dsp:nvSpPr>
        <dsp:cNvPr id="0" name=""/>
        <dsp:cNvSpPr/>
      </dsp:nvSpPr>
      <dsp:spPr>
        <a:xfrm>
          <a:off x="8064899" y="1800199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ANDER</a:t>
          </a:r>
          <a:endParaRPr lang="es-ES" sz="1200" kern="1200" dirty="0"/>
        </a:p>
      </dsp:txBody>
      <dsp:txXfrm>
        <a:off x="8080794" y="1816094"/>
        <a:ext cx="1053604" cy="510907"/>
      </dsp:txXfrm>
    </dsp:sp>
    <dsp:sp modelId="{FBDCE8D3-4601-48B9-B3DF-BF89BAC439BE}">
      <dsp:nvSpPr>
        <dsp:cNvPr id="0" name=""/>
        <dsp:cNvSpPr/>
      </dsp:nvSpPr>
      <dsp:spPr>
        <a:xfrm rot="19681403">
          <a:off x="3335735" y="3230487"/>
          <a:ext cx="598073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598073" y="7536"/>
              </a:lnTo>
            </a:path>
          </a:pathLst>
        </a:custGeom>
        <a:noFill/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619819" y="3223071"/>
        <a:ext cx="29903" cy="29903"/>
      </dsp:txXfrm>
    </dsp:sp>
    <dsp:sp modelId="{0B6EAB55-D277-4CED-9D03-D8FB2D2C34D2}">
      <dsp:nvSpPr>
        <dsp:cNvPr id="0" name=""/>
        <dsp:cNvSpPr/>
      </dsp:nvSpPr>
      <dsp:spPr>
        <a:xfrm>
          <a:off x="3888433" y="2808313"/>
          <a:ext cx="1085394" cy="5426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MARKETING</a:t>
          </a:r>
          <a:endParaRPr lang="es-ES" sz="1200" kern="1200" dirty="0"/>
        </a:p>
      </dsp:txBody>
      <dsp:txXfrm>
        <a:off x="3904328" y="2824208"/>
        <a:ext cx="1053604" cy="510907"/>
      </dsp:txXfrm>
    </dsp:sp>
    <dsp:sp modelId="{8DDDF6BF-1727-423B-850D-DC03C346C31C}">
      <dsp:nvSpPr>
        <dsp:cNvPr id="0" name=""/>
        <dsp:cNvSpPr/>
      </dsp:nvSpPr>
      <dsp:spPr>
        <a:xfrm rot="21122591">
          <a:off x="4958803" y="2856102"/>
          <a:ext cx="3121119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3121119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6441335" y="2785610"/>
        <a:ext cx="156055" cy="156055"/>
      </dsp:txXfrm>
    </dsp:sp>
    <dsp:sp modelId="{9A04B27D-790C-477E-8994-27BDC6568019}">
      <dsp:nvSpPr>
        <dsp:cNvPr id="0" name=""/>
        <dsp:cNvSpPr/>
      </dsp:nvSpPr>
      <dsp:spPr>
        <a:xfrm>
          <a:off x="8064899" y="2376266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SANTIAGO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PEREZ</a:t>
          </a:r>
          <a:endParaRPr lang="es-ES" sz="1200" kern="1200" dirty="0"/>
        </a:p>
      </dsp:txBody>
      <dsp:txXfrm>
        <a:off x="8080794" y="2392161"/>
        <a:ext cx="1053604" cy="510907"/>
      </dsp:txXfrm>
    </dsp:sp>
    <dsp:sp modelId="{FD85D023-2FAB-4F5D-87CC-21707C1C9E0E}">
      <dsp:nvSpPr>
        <dsp:cNvPr id="0" name=""/>
        <dsp:cNvSpPr/>
      </dsp:nvSpPr>
      <dsp:spPr>
        <a:xfrm rot="160052">
          <a:off x="4972151" y="3144133"/>
          <a:ext cx="3094425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3094425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6442002" y="3074309"/>
        <a:ext cx="154721" cy="154721"/>
      </dsp:txXfrm>
    </dsp:sp>
    <dsp:sp modelId="{AF865835-CB96-4362-B35F-242E6C112C9B}">
      <dsp:nvSpPr>
        <dsp:cNvPr id="0" name=""/>
        <dsp:cNvSpPr/>
      </dsp:nvSpPr>
      <dsp:spPr>
        <a:xfrm>
          <a:off x="8064899" y="2952328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TANIT</a:t>
          </a:r>
          <a:endParaRPr lang="es-ES" sz="1200" kern="1200" dirty="0"/>
        </a:p>
      </dsp:txBody>
      <dsp:txXfrm>
        <a:off x="8080794" y="2968223"/>
        <a:ext cx="1053604" cy="510907"/>
      </dsp:txXfrm>
    </dsp:sp>
    <dsp:sp modelId="{8D308911-762C-4399-AC94-FA0469006ACA}">
      <dsp:nvSpPr>
        <dsp:cNvPr id="0" name=""/>
        <dsp:cNvSpPr/>
      </dsp:nvSpPr>
      <dsp:spPr>
        <a:xfrm rot="4020271">
          <a:off x="2985452" y="3986569"/>
          <a:ext cx="1298637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1298637" y="7536"/>
              </a:lnTo>
            </a:path>
          </a:pathLst>
        </a:custGeom>
        <a:noFill/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602305" y="3961640"/>
        <a:ext cx="64931" cy="64931"/>
      </dsp:txXfrm>
    </dsp:sp>
    <dsp:sp modelId="{79D9A2F8-065D-4FFD-8D02-7A7A566F1487}">
      <dsp:nvSpPr>
        <dsp:cNvPr id="0" name=""/>
        <dsp:cNvSpPr/>
      </dsp:nvSpPr>
      <dsp:spPr>
        <a:xfrm>
          <a:off x="3888433" y="4320479"/>
          <a:ext cx="1085394" cy="5426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COMERCIAL</a:t>
          </a:r>
          <a:endParaRPr lang="es-ES" sz="1200" kern="1200" dirty="0"/>
        </a:p>
      </dsp:txBody>
      <dsp:txXfrm>
        <a:off x="3904328" y="4336374"/>
        <a:ext cx="1053604" cy="510907"/>
      </dsp:txXfrm>
    </dsp:sp>
    <dsp:sp modelId="{D259AE2A-3DA4-4F9E-BC6B-F9F48B5DF442}">
      <dsp:nvSpPr>
        <dsp:cNvPr id="0" name=""/>
        <dsp:cNvSpPr/>
      </dsp:nvSpPr>
      <dsp:spPr>
        <a:xfrm rot="18563401">
          <a:off x="4871690" y="4368267"/>
          <a:ext cx="559034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559034" y="7536"/>
              </a:lnTo>
            </a:path>
          </a:pathLst>
        </a:custGeom>
        <a:noFill/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137232" y="4361828"/>
        <a:ext cx="27951" cy="27951"/>
      </dsp:txXfrm>
    </dsp:sp>
    <dsp:sp modelId="{99C7BB4E-914D-4E33-8D31-B50A156C21E2}">
      <dsp:nvSpPr>
        <dsp:cNvPr id="0" name=""/>
        <dsp:cNvSpPr/>
      </dsp:nvSpPr>
      <dsp:spPr>
        <a:xfrm>
          <a:off x="5328588" y="3888432"/>
          <a:ext cx="1085394" cy="54269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DE COMPRAS</a:t>
          </a:r>
          <a:endParaRPr lang="es-ES" sz="1200" kern="1200" dirty="0"/>
        </a:p>
      </dsp:txBody>
      <dsp:txXfrm>
        <a:off x="5344483" y="3904327"/>
        <a:ext cx="1053604" cy="510907"/>
      </dsp:txXfrm>
    </dsp:sp>
    <dsp:sp modelId="{019CCD41-3ECF-4679-B443-9EC215EF4624}">
      <dsp:nvSpPr>
        <dsp:cNvPr id="0" name=""/>
        <dsp:cNvSpPr/>
      </dsp:nvSpPr>
      <dsp:spPr>
        <a:xfrm rot="20861834">
          <a:off x="6394580" y="3972223"/>
          <a:ext cx="1689720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1689720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7197198" y="3937517"/>
        <a:ext cx="84486" cy="84486"/>
      </dsp:txXfrm>
    </dsp:sp>
    <dsp:sp modelId="{AEBDE532-E72C-47BD-8C74-9D632F0054A6}">
      <dsp:nvSpPr>
        <dsp:cNvPr id="0" name=""/>
        <dsp:cNvSpPr/>
      </dsp:nvSpPr>
      <dsp:spPr>
        <a:xfrm>
          <a:off x="8064899" y="3528391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ZURIÑE </a:t>
          </a:r>
          <a:endParaRPr lang="es-ES" sz="1200" kern="1200" dirty="0"/>
        </a:p>
      </dsp:txBody>
      <dsp:txXfrm>
        <a:off x="8080794" y="3544286"/>
        <a:ext cx="1053604" cy="510907"/>
      </dsp:txXfrm>
    </dsp:sp>
    <dsp:sp modelId="{E0A24B3B-F580-4944-BE49-3711ED03ECA8}">
      <dsp:nvSpPr>
        <dsp:cNvPr id="0" name=""/>
        <dsp:cNvSpPr/>
      </dsp:nvSpPr>
      <dsp:spPr>
        <a:xfrm rot="447295">
          <a:off x="6406945" y="4260257"/>
          <a:ext cx="1664990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1664990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197816" y="4226169"/>
        <a:ext cx="83249" cy="83249"/>
      </dsp:txXfrm>
    </dsp:sp>
    <dsp:sp modelId="{79EDE873-2A70-45C6-9B63-78E785CC152A}">
      <dsp:nvSpPr>
        <dsp:cNvPr id="0" name=""/>
        <dsp:cNvSpPr/>
      </dsp:nvSpPr>
      <dsp:spPr>
        <a:xfrm>
          <a:off x="8064899" y="4104458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OLALLA</a:t>
          </a:r>
          <a:endParaRPr lang="es-ES" sz="1200" kern="1200" dirty="0"/>
        </a:p>
      </dsp:txBody>
      <dsp:txXfrm>
        <a:off x="8080794" y="4120353"/>
        <a:ext cx="1053604" cy="510907"/>
      </dsp:txXfrm>
    </dsp:sp>
    <dsp:sp modelId="{6470498F-9188-43B7-80F2-16D63B493926}">
      <dsp:nvSpPr>
        <dsp:cNvPr id="0" name=""/>
        <dsp:cNvSpPr/>
      </dsp:nvSpPr>
      <dsp:spPr>
        <a:xfrm rot="3678197">
          <a:off x="4781798" y="4908327"/>
          <a:ext cx="738818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738818" y="7536"/>
              </a:lnTo>
            </a:path>
          </a:pathLst>
        </a:custGeom>
        <a:noFill/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132737" y="4897393"/>
        <a:ext cx="36940" cy="36940"/>
      </dsp:txXfrm>
    </dsp:sp>
    <dsp:sp modelId="{4921DD12-89AC-4F26-947D-42843C837DBE}">
      <dsp:nvSpPr>
        <dsp:cNvPr id="0" name=""/>
        <dsp:cNvSpPr/>
      </dsp:nvSpPr>
      <dsp:spPr>
        <a:xfrm>
          <a:off x="5328588" y="4968551"/>
          <a:ext cx="1085394" cy="54269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VENTA</a:t>
          </a:r>
          <a:endParaRPr lang="es-ES" sz="1200" kern="1200" dirty="0"/>
        </a:p>
      </dsp:txBody>
      <dsp:txXfrm>
        <a:off x="5344483" y="4984446"/>
        <a:ext cx="1053604" cy="510907"/>
      </dsp:txXfrm>
    </dsp:sp>
    <dsp:sp modelId="{D08C5526-6AD4-46F7-B11D-B1ABE051A7B6}">
      <dsp:nvSpPr>
        <dsp:cNvPr id="0" name=""/>
        <dsp:cNvSpPr/>
      </dsp:nvSpPr>
      <dsp:spPr>
        <a:xfrm rot="21006202">
          <a:off x="6401513" y="5088347"/>
          <a:ext cx="1675854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1675854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7197544" y="5053988"/>
        <a:ext cx="83792" cy="83792"/>
      </dsp:txXfrm>
    </dsp:sp>
    <dsp:sp modelId="{AA1A5782-DA59-4558-9FCF-9D378E112182}">
      <dsp:nvSpPr>
        <dsp:cNvPr id="0" name=""/>
        <dsp:cNvSpPr/>
      </dsp:nvSpPr>
      <dsp:spPr>
        <a:xfrm>
          <a:off x="8064899" y="4680520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SERGIO</a:t>
          </a:r>
          <a:endParaRPr lang="es-ES" sz="1200" kern="1200" dirty="0"/>
        </a:p>
      </dsp:txBody>
      <dsp:txXfrm>
        <a:off x="8080794" y="4696415"/>
        <a:ext cx="1053604" cy="510907"/>
      </dsp:txXfrm>
    </dsp:sp>
    <dsp:sp modelId="{EE626318-9F4D-41BA-AAF2-2EBAA856F237}">
      <dsp:nvSpPr>
        <dsp:cNvPr id="0" name=""/>
        <dsp:cNvSpPr/>
      </dsp:nvSpPr>
      <dsp:spPr>
        <a:xfrm rot="593798">
          <a:off x="6401513" y="5376378"/>
          <a:ext cx="1675854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1675854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7197544" y="5342019"/>
        <a:ext cx="83792" cy="83792"/>
      </dsp:txXfrm>
    </dsp:sp>
    <dsp:sp modelId="{868F27F1-9B44-4898-A1D5-33EE98FEB5E5}">
      <dsp:nvSpPr>
        <dsp:cNvPr id="0" name=""/>
        <dsp:cNvSpPr/>
      </dsp:nvSpPr>
      <dsp:spPr>
        <a:xfrm>
          <a:off x="8064899" y="5256582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DIEGO</a:t>
          </a:r>
          <a:endParaRPr lang="es-ES" sz="1200" kern="1200" dirty="0"/>
        </a:p>
      </dsp:txBody>
      <dsp:txXfrm>
        <a:off x="8080794" y="5272477"/>
        <a:ext cx="1053604" cy="510907"/>
      </dsp:txXfrm>
    </dsp:sp>
    <dsp:sp modelId="{7B2D1E49-39D7-4E98-9844-F22278FB5AED}">
      <dsp:nvSpPr>
        <dsp:cNvPr id="0" name=""/>
        <dsp:cNvSpPr/>
      </dsp:nvSpPr>
      <dsp:spPr>
        <a:xfrm rot="4746268">
          <a:off x="2292778" y="4706650"/>
          <a:ext cx="2683985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2683985" y="7536"/>
              </a:lnTo>
            </a:path>
          </a:pathLst>
        </a:custGeom>
        <a:noFill/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>
        <a:off x="3567671" y="4647087"/>
        <a:ext cx="134199" cy="134199"/>
      </dsp:txXfrm>
    </dsp:sp>
    <dsp:sp modelId="{1326894D-71DD-461F-AAEC-EF6499885E19}">
      <dsp:nvSpPr>
        <dsp:cNvPr id="0" name=""/>
        <dsp:cNvSpPr/>
      </dsp:nvSpPr>
      <dsp:spPr>
        <a:xfrm>
          <a:off x="3888433" y="5760639"/>
          <a:ext cx="1085394" cy="54269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LOGISTICA</a:t>
          </a:r>
          <a:endParaRPr lang="es-ES" sz="1200" kern="1200" dirty="0"/>
        </a:p>
      </dsp:txBody>
      <dsp:txXfrm>
        <a:off x="3904328" y="5776534"/>
        <a:ext cx="1053604" cy="510907"/>
      </dsp:txXfrm>
    </dsp:sp>
    <dsp:sp modelId="{63E8CDA7-A75F-49B1-AF97-B5D18EB3D69B}">
      <dsp:nvSpPr>
        <dsp:cNvPr id="0" name=""/>
        <dsp:cNvSpPr/>
      </dsp:nvSpPr>
      <dsp:spPr>
        <a:xfrm rot="80072">
          <a:off x="4973408" y="6060456"/>
          <a:ext cx="3091910" cy="15073"/>
        </a:xfrm>
        <a:custGeom>
          <a:avLst/>
          <a:gdLst/>
          <a:ahLst/>
          <a:cxnLst/>
          <a:rect l="0" t="0" r="0" b="0"/>
          <a:pathLst>
            <a:path>
              <a:moveTo>
                <a:pt x="0" y="7536"/>
              </a:moveTo>
              <a:lnTo>
                <a:pt x="3091910" y="7536"/>
              </a:lnTo>
            </a:path>
          </a:pathLst>
        </a:cu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6442065" y="5990695"/>
        <a:ext cx="154595" cy="154595"/>
      </dsp:txXfrm>
    </dsp:sp>
    <dsp:sp modelId="{E6838C19-545D-42E8-9667-938796AF157F}">
      <dsp:nvSpPr>
        <dsp:cNvPr id="0" name=""/>
        <dsp:cNvSpPr/>
      </dsp:nvSpPr>
      <dsp:spPr>
        <a:xfrm>
          <a:off x="8064899" y="5832649"/>
          <a:ext cx="1085394" cy="542697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RUBEN</a:t>
          </a:r>
          <a:endParaRPr lang="es-ES" sz="1200" kern="1200" dirty="0"/>
        </a:p>
      </dsp:txBody>
      <dsp:txXfrm>
        <a:off x="8080794" y="5848544"/>
        <a:ext cx="1053604" cy="510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9348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8807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7985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5634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3235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6363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5002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0554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8667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7427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1584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F9151-1591-4207-BE5E-AABB9EAA467B}" type="datetimeFigureOut">
              <a:rPr lang="es-ES" smtClean="0"/>
              <a:pPr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A041C-A4D3-495B-8C1E-2A125E78E6B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7290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462829"/>
              </p:ext>
            </p:extLst>
          </p:nvPr>
        </p:nvGraphicFramePr>
        <p:xfrm>
          <a:off x="-1332656" y="188640"/>
          <a:ext cx="1023548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020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Zahira</dc:creator>
  <cp:lastModifiedBy>Javier</cp:lastModifiedBy>
  <cp:revision>2</cp:revision>
  <dcterms:created xsi:type="dcterms:W3CDTF">2014-11-05T20:11:09Z</dcterms:created>
  <dcterms:modified xsi:type="dcterms:W3CDTF">2014-12-08T18:19:28Z</dcterms:modified>
</cp:coreProperties>
</file>