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8B2D"/>
    <a:srgbClr val="A50021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15" d="100"/>
          <a:sy n="115" d="100"/>
        </p:scale>
        <p:origin x="-8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53EF84-B5CD-43A5-ADCD-DA4BA68DE76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43664922-BDE6-4AEB-8951-426E7039EDBB}">
      <dgm:prSet custT="1"/>
      <dgm:spPr/>
      <dgm:t>
        <a:bodyPr/>
        <a:lstStyle/>
        <a:p>
          <a:pPr rtl="0"/>
          <a:r>
            <a:rPr lang="es-ES_tradnl" sz="1400" u="sng" dirty="0" smtClean="0"/>
            <a:t>VICTOR ALARCON</a:t>
          </a:r>
          <a:endParaRPr lang="es-ES" sz="1400" u="sng" dirty="0"/>
        </a:p>
      </dgm:t>
    </dgm:pt>
    <dgm:pt modelId="{C864187E-C894-43A1-A172-4B7EC1AC6599}" type="parTrans" cxnId="{57983EA5-AAFD-4716-BB1B-78F9E2E8D572}">
      <dgm:prSet/>
      <dgm:spPr/>
      <dgm:t>
        <a:bodyPr/>
        <a:lstStyle/>
        <a:p>
          <a:endParaRPr lang="es-ES"/>
        </a:p>
      </dgm:t>
    </dgm:pt>
    <dgm:pt modelId="{79A98366-8FAC-4C94-9610-5DD4B597030D}" type="sibTrans" cxnId="{57983EA5-AAFD-4716-BB1B-78F9E2E8D572}">
      <dgm:prSet/>
      <dgm:spPr/>
      <dgm:t>
        <a:bodyPr/>
        <a:lstStyle/>
        <a:p>
          <a:endParaRPr lang="es-ES"/>
        </a:p>
      </dgm:t>
    </dgm:pt>
    <dgm:pt modelId="{858379D9-FEB3-4B39-A769-38088009E4FC}">
      <dgm:prSet custT="1"/>
      <dgm:spPr/>
      <dgm:t>
        <a:bodyPr/>
        <a:lstStyle/>
        <a:p>
          <a:pPr rtl="0"/>
          <a:r>
            <a:rPr lang="es-ES_tradnl" sz="1400" u="sng" dirty="0" smtClean="0"/>
            <a:t>ALEJANDRO LOPEZ</a:t>
          </a:r>
          <a:endParaRPr lang="es-ES" sz="1400" u="sng" dirty="0"/>
        </a:p>
      </dgm:t>
    </dgm:pt>
    <dgm:pt modelId="{5726C7BA-4857-464F-8BE4-4B7EF15E5670}" type="parTrans" cxnId="{E1049384-E476-466B-B7A7-EC8B01A079F6}">
      <dgm:prSet/>
      <dgm:spPr/>
      <dgm:t>
        <a:bodyPr/>
        <a:lstStyle/>
        <a:p>
          <a:endParaRPr lang="es-ES"/>
        </a:p>
      </dgm:t>
    </dgm:pt>
    <dgm:pt modelId="{861B9731-DA27-478D-A15B-004B776ED7C4}" type="sibTrans" cxnId="{E1049384-E476-466B-B7A7-EC8B01A079F6}">
      <dgm:prSet/>
      <dgm:spPr/>
      <dgm:t>
        <a:bodyPr/>
        <a:lstStyle/>
        <a:p>
          <a:endParaRPr lang="es-ES"/>
        </a:p>
      </dgm:t>
    </dgm:pt>
    <dgm:pt modelId="{15CA9E8D-364D-409D-A49C-07BACF300384}">
      <dgm:prSet custT="1"/>
      <dgm:spPr/>
      <dgm:t>
        <a:bodyPr/>
        <a:lstStyle/>
        <a:p>
          <a:pPr rtl="0"/>
          <a:r>
            <a:rPr lang="es-ES_tradnl" sz="1400" u="sng" dirty="0" smtClean="0"/>
            <a:t>CRISTINA CARRILO</a:t>
          </a:r>
          <a:endParaRPr lang="es-ES" sz="1400" u="sng" dirty="0"/>
        </a:p>
      </dgm:t>
    </dgm:pt>
    <dgm:pt modelId="{862E1DEB-93E0-4D1D-B241-6EE412FEF971}" type="parTrans" cxnId="{B557A2F5-A675-4BA3-92E9-9A7BEC1948AC}">
      <dgm:prSet/>
      <dgm:spPr/>
      <dgm:t>
        <a:bodyPr/>
        <a:lstStyle/>
        <a:p>
          <a:endParaRPr lang="es-ES"/>
        </a:p>
      </dgm:t>
    </dgm:pt>
    <dgm:pt modelId="{62B4D725-6437-4B55-80CB-27CED30EBA48}" type="sibTrans" cxnId="{B557A2F5-A675-4BA3-92E9-9A7BEC1948AC}">
      <dgm:prSet/>
      <dgm:spPr/>
      <dgm:t>
        <a:bodyPr/>
        <a:lstStyle/>
        <a:p>
          <a:endParaRPr lang="es-ES"/>
        </a:p>
      </dgm:t>
    </dgm:pt>
    <dgm:pt modelId="{2D20A76C-BE6E-4341-A297-055415167F36}">
      <dgm:prSet custT="1"/>
      <dgm:spPr/>
      <dgm:t>
        <a:bodyPr/>
        <a:lstStyle/>
        <a:p>
          <a:pPr rtl="0"/>
          <a:r>
            <a:rPr lang="es-ES_tradnl" sz="1400" dirty="0" smtClean="0"/>
            <a:t>ALVARO DANIEL</a:t>
          </a:r>
          <a:endParaRPr lang="es-ES" sz="1400" dirty="0"/>
        </a:p>
      </dgm:t>
    </dgm:pt>
    <dgm:pt modelId="{5CF9EDC0-A6F4-42D1-8464-7E0D32CC3E74}" type="parTrans" cxnId="{E1DE4E7D-805E-4ABF-B2A1-42F238F78D99}">
      <dgm:prSet/>
      <dgm:spPr/>
      <dgm:t>
        <a:bodyPr/>
        <a:lstStyle/>
        <a:p>
          <a:endParaRPr lang="es-ES"/>
        </a:p>
      </dgm:t>
    </dgm:pt>
    <dgm:pt modelId="{C1B72153-A805-437C-B010-7BDEA517960B}" type="sibTrans" cxnId="{E1DE4E7D-805E-4ABF-B2A1-42F238F78D99}">
      <dgm:prSet/>
      <dgm:spPr/>
      <dgm:t>
        <a:bodyPr/>
        <a:lstStyle/>
        <a:p>
          <a:endParaRPr lang="es-ES"/>
        </a:p>
      </dgm:t>
    </dgm:pt>
    <dgm:pt modelId="{8478BB8D-EA20-4602-8296-CFC2DC9EB771}">
      <dgm:prSet custT="1"/>
      <dgm:spPr/>
      <dgm:t>
        <a:bodyPr/>
        <a:lstStyle/>
        <a:p>
          <a:pPr rtl="0"/>
          <a:r>
            <a:rPr lang="es-ES_tradnl" sz="1400" dirty="0" smtClean="0"/>
            <a:t>NICOL AVALO</a:t>
          </a:r>
          <a:endParaRPr lang="es-ES" sz="1400" dirty="0"/>
        </a:p>
      </dgm:t>
    </dgm:pt>
    <dgm:pt modelId="{6FAC93D9-5439-4D6A-A739-734045504E4D}" type="parTrans" cxnId="{162327B8-44EA-49EA-BFF9-0B3BE4BE7C38}">
      <dgm:prSet/>
      <dgm:spPr/>
      <dgm:t>
        <a:bodyPr/>
        <a:lstStyle/>
        <a:p>
          <a:endParaRPr lang="es-ES"/>
        </a:p>
      </dgm:t>
    </dgm:pt>
    <dgm:pt modelId="{FCEE2A1D-3038-4DB3-A723-CDC065CABF24}" type="sibTrans" cxnId="{162327B8-44EA-49EA-BFF9-0B3BE4BE7C38}">
      <dgm:prSet/>
      <dgm:spPr/>
      <dgm:t>
        <a:bodyPr/>
        <a:lstStyle/>
        <a:p>
          <a:endParaRPr lang="es-ES"/>
        </a:p>
      </dgm:t>
    </dgm:pt>
    <dgm:pt modelId="{2B1AFC03-DE58-470F-98E2-2008BFC53F44}">
      <dgm:prSet custT="1"/>
      <dgm:spPr/>
      <dgm:t>
        <a:bodyPr/>
        <a:lstStyle/>
        <a:p>
          <a:pPr rtl="0"/>
          <a:r>
            <a:rPr lang="es-ES_tradnl" sz="1400" dirty="0" smtClean="0"/>
            <a:t>JUANFRAN</a:t>
          </a:r>
          <a:endParaRPr lang="es-ES" sz="1400" dirty="0"/>
        </a:p>
      </dgm:t>
    </dgm:pt>
    <dgm:pt modelId="{7B473861-36AC-4B77-8C50-BEE946283C70}" type="parTrans" cxnId="{82F513F9-A590-49FD-A534-F13161BF805F}">
      <dgm:prSet/>
      <dgm:spPr/>
      <dgm:t>
        <a:bodyPr/>
        <a:lstStyle/>
        <a:p>
          <a:endParaRPr lang="es-ES"/>
        </a:p>
      </dgm:t>
    </dgm:pt>
    <dgm:pt modelId="{8CF8607B-DDB5-4287-A40E-FAD9EE12FB01}" type="sibTrans" cxnId="{82F513F9-A590-49FD-A534-F13161BF805F}">
      <dgm:prSet/>
      <dgm:spPr/>
      <dgm:t>
        <a:bodyPr/>
        <a:lstStyle/>
        <a:p>
          <a:endParaRPr lang="es-ES"/>
        </a:p>
      </dgm:t>
    </dgm:pt>
    <dgm:pt modelId="{F07FA5FE-1B6E-49DB-9144-D6EA8C6704B7}" type="pres">
      <dgm:prSet presAssocID="{7753EF84-B5CD-43A5-ADCD-DA4BA68DE76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7045097-9252-4B08-BA19-A7A4B0F9448F}" type="pres">
      <dgm:prSet presAssocID="{43664922-BDE6-4AEB-8951-426E7039EDBB}" presName="parentText" presStyleLbl="node1" presStyleIdx="0" presStyleCnt="6" custLinFactNeighborY="-7161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3D899A3-641F-4EFB-AE90-D7305EF82CAA}" type="pres">
      <dgm:prSet presAssocID="{79A98366-8FAC-4C94-9610-5DD4B597030D}" presName="spacer" presStyleCnt="0"/>
      <dgm:spPr/>
    </dgm:pt>
    <dgm:pt modelId="{5D664A7A-16A9-4F15-87C7-3DCF0C2F14FB}" type="pres">
      <dgm:prSet presAssocID="{858379D9-FEB3-4B39-A769-38088009E4FC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85CBC05-A0B5-4F82-86E1-C526B4EC5771}" type="pres">
      <dgm:prSet presAssocID="{861B9731-DA27-478D-A15B-004B776ED7C4}" presName="spacer" presStyleCnt="0"/>
      <dgm:spPr/>
    </dgm:pt>
    <dgm:pt modelId="{94C3F582-034C-4824-A9E8-7DC120DEE64F}" type="pres">
      <dgm:prSet presAssocID="{15CA9E8D-364D-409D-A49C-07BACF300384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9FE2138-FFCA-4E83-9386-F35D36503867}" type="pres">
      <dgm:prSet presAssocID="{62B4D725-6437-4B55-80CB-27CED30EBA48}" presName="spacer" presStyleCnt="0"/>
      <dgm:spPr/>
    </dgm:pt>
    <dgm:pt modelId="{28ABC3FA-1803-4D0F-A424-833293889133}" type="pres">
      <dgm:prSet presAssocID="{2D20A76C-BE6E-4341-A297-055415167F36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082513C-BACE-4A46-94C8-5ED23270A973}" type="pres">
      <dgm:prSet presAssocID="{C1B72153-A805-437C-B010-7BDEA517960B}" presName="spacer" presStyleCnt="0"/>
      <dgm:spPr/>
    </dgm:pt>
    <dgm:pt modelId="{6BB6C3D6-8654-4017-93D2-D46535CD0BF8}" type="pres">
      <dgm:prSet presAssocID="{8478BB8D-EA20-4602-8296-CFC2DC9EB771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C609E62-5D11-449C-96A5-972AB9474F05}" type="pres">
      <dgm:prSet presAssocID="{FCEE2A1D-3038-4DB3-A723-CDC065CABF24}" presName="spacer" presStyleCnt="0"/>
      <dgm:spPr/>
    </dgm:pt>
    <dgm:pt modelId="{010216D1-8F3C-4B7C-9F63-871E2AA470EB}" type="pres">
      <dgm:prSet presAssocID="{2B1AFC03-DE58-470F-98E2-2008BFC53F44}" presName="parentText" presStyleLbl="node1" presStyleIdx="5" presStyleCnt="6" custLinFactNeighborY="335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944B51C-668B-4B14-8DEB-AB162212D15D}" type="presOf" srcId="{15CA9E8D-364D-409D-A49C-07BACF300384}" destId="{94C3F582-034C-4824-A9E8-7DC120DEE64F}" srcOrd="0" destOrd="0" presId="urn:microsoft.com/office/officeart/2005/8/layout/vList2"/>
    <dgm:cxn modelId="{F58ABFC8-3809-4E82-91F0-B649F8106FF8}" type="presOf" srcId="{7753EF84-B5CD-43A5-ADCD-DA4BA68DE763}" destId="{F07FA5FE-1B6E-49DB-9144-D6EA8C6704B7}" srcOrd="0" destOrd="0" presId="urn:microsoft.com/office/officeart/2005/8/layout/vList2"/>
    <dgm:cxn modelId="{E1DE4E7D-805E-4ABF-B2A1-42F238F78D99}" srcId="{7753EF84-B5CD-43A5-ADCD-DA4BA68DE763}" destId="{2D20A76C-BE6E-4341-A297-055415167F36}" srcOrd="3" destOrd="0" parTransId="{5CF9EDC0-A6F4-42D1-8464-7E0D32CC3E74}" sibTransId="{C1B72153-A805-437C-B010-7BDEA517960B}"/>
    <dgm:cxn modelId="{BE89E243-CA12-4A08-B914-E1246A88FBC6}" type="presOf" srcId="{43664922-BDE6-4AEB-8951-426E7039EDBB}" destId="{57045097-9252-4B08-BA19-A7A4B0F9448F}" srcOrd="0" destOrd="0" presId="urn:microsoft.com/office/officeart/2005/8/layout/vList2"/>
    <dgm:cxn modelId="{82F513F9-A590-49FD-A534-F13161BF805F}" srcId="{7753EF84-B5CD-43A5-ADCD-DA4BA68DE763}" destId="{2B1AFC03-DE58-470F-98E2-2008BFC53F44}" srcOrd="5" destOrd="0" parTransId="{7B473861-36AC-4B77-8C50-BEE946283C70}" sibTransId="{8CF8607B-DDB5-4287-A40E-FAD9EE12FB01}"/>
    <dgm:cxn modelId="{B557A2F5-A675-4BA3-92E9-9A7BEC1948AC}" srcId="{7753EF84-B5CD-43A5-ADCD-DA4BA68DE763}" destId="{15CA9E8D-364D-409D-A49C-07BACF300384}" srcOrd="2" destOrd="0" parTransId="{862E1DEB-93E0-4D1D-B241-6EE412FEF971}" sibTransId="{62B4D725-6437-4B55-80CB-27CED30EBA48}"/>
    <dgm:cxn modelId="{162327B8-44EA-49EA-BFF9-0B3BE4BE7C38}" srcId="{7753EF84-B5CD-43A5-ADCD-DA4BA68DE763}" destId="{8478BB8D-EA20-4602-8296-CFC2DC9EB771}" srcOrd="4" destOrd="0" parTransId="{6FAC93D9-5439-4D6A-A739-734045504E4D}" sibTransId="{FCEE2A1D-3038-4DB3-A723-CDC065CABF24}"/>
    <dgm:cxn modelId="{A910F04E-516D-4B29-8BA9-D1B3DFF30166}" type="presOf" srcId="{2D20A76C-BE6E-4341-A297-055415167F36}" destId="{28ABC3FA-1803-4D0F-A424-833293889133}" srcOrd="0" destOrd="0" presId="urn:microsoft.com/office/officeart/2005/8/layout/vList2"/>
    <dgm:cxn modelId="{E1049384-E476-466B-B7A7-EC8B01A079F6}" srcId="{7753EF84-B5CD-43A5-ADCD-DA4BA68DE763}" destId="{858379D9-FEB3-4B39-A769-38088009E4FC}" srcOrd="1" destOrd="0" parTransId="{5726C7BA-4857-464F-8BE4-4B7EF15E5670}" sibTransId="{861B9731-DA27-478D-A15B-004B776ED7C4}"/>
    <dgm:cxn modelId="{A4FFAE9E-6BCC-4EC6-8D29-06D282603B35}" type="presOf" srcId="{858379D9-FEB3-4B39-A769-38088009E4FC}" destId="{5D664A7A-16A9-4F15-87C7-3DCF0C2F14FB}" srcOrd="0" destOrd="0" presId="urn:microsoft.com/office/officeart/2005/8/layout/vList2"/>
    <dgm:cxn modelId="{3A223CE0-D2F2-48E1-B078-7D08427FA453}" type="presOf" srcId="{2B1AFC03-DE58-470F-98E2-2008BFC53F44}" destId="{010216D1-8F3C-4B7C-9F63-871E2AA470EB}" srcOrd="0" destOrd="0" presId="urn:microsoft.com/office/officeart/2005/8/layout/vList2"/>
    <dgm:cxn modelId="{57983EA5-AAFD-4716-BB1B-78F9E2E8D572}" srcId="{7753EF84-B5CD-43A5-ADCD-DA4BA68DE763}" destId="{43664922-BDE6-4AEB-8951-426E7039EDBB}" srcOrd="0" destOrd="0" parTransId="{C864187E-C894-43A1-A172-4B7EC1AC6599}" sibTransId="{79A98366-8FAC-4C94-9610-5DD4B597030D}"/>
    <dgm:cxn modelId="{C54B24B7-9259-444E-8047-222398846819}" type="presOf" srcId="{8478BB8D-EA20-4602-8296-CFC2DC9EB771}" destId="{6BB6C3D6-8654-4017-93D2-D46535CD0BF8}" srcOrd="0" destOrd="0" presId="urn:microsoft.com/office/officeart/2005/8/layout/vList2"/>
    <dgm:cxn modelId="{8CC3A362-FA5A-4831-9C4C-E1FBADE34DAE}" type="presParOf" srcId="{F07FA5FE-1B6E-49DB-9144-D6EA8C6704B7}" destId="{57045097-9252-4B08-BA19-A7A4B0F9448F}" srcOrd="0" destOrd="0" presId="urn:microsoft.com/office/officeart/2005/8/layout/vList2"/>
    <dgm:cxn modelId="{110DFE11-AC82-46FE-824D-ECDFA264C9B9}" type="presParOf" srcId="{F07FA5FE-1B6E-49DB-9144-D6EA8C6704B7}" destId="{F3D899A3-641F-4EFB-AE90-D7305EF82CAA}" srcOrd="1" destOrd="0" presId="urn:microsoft.com/office/officeart/2005/8/layout/vList2"/>
    <dgm:cxn modelId="{45B6AEED-D17D-466E-B97C-D982B7845D1B}" type="presParOf" srcId="{F07FA5FE-1B6E-49DB-9144-D6EA8C6704B7}" destId="{5D664A7A-16A9-4F15-87C7-3DCF0C2F14FB}" srcOrd="2" destOrd="0" presId="urn:microsoft.com/office/officeart/2005/8/layout/vList2"/>
    <dgm:cxn modelId="{9263711C-9876-4D4D-9FC7-572718F00030}" type="presParOf" srcId="{F07FA5FE-1B6E-49DB-9144-D6EA8C6704B7}" destId="{285CBC05-A0B5-4F82-86E1-C526B4EC5771}" srcOrd="3" destOrd="0" presId="urn:microsoft.com/office/officeart/2005/8/layout/vList2"/>
    <dgm:cxn modelId="{B4550A9B-4B5A-4328-B375-728F6955524C}" type="presParOf" srcId="{F07FA5FE-1B6E-49DB-9144-D6EA8C6704B7}" destId="{94C3F582-034C-4824-A9E8-7DC120DEE64F}" srcOrd="4" destOrd="0" presId="urn:microsoft.com/office/officeart/2005/8/layout/vList2"/>
    <dgm:cxn modelId="{2F8112F1-304F-482D-A9D5-C7566A289B9C}" type="presParOf" srcId="{F07FA5FE-1B6E-49DB-9144-D6EA8C6704B7}" destId="{99FE2138-FFCA-4E83-9386-F35D36503867}" srcOrd="5" destOrd="0" presId="urn:microsoft.com/office/officeart/2005/8/layout/vList2"/>
    <dgm:cxn modelId="{91BA82EB-F38B-4F86-A2C7-7EB0F0DB7707}" type="presParOf" srcId="{F07FA5FE-1B6E-49DB-9144-D6EA8C6704B7}" destId="{28ABC3FA-1803-4D0F-A424-833293889133}" srcOrd="6" destOrd="0" presId="urn:microsoft.com/office/officeart/2005/8/layout/vList2"/>
    <dgm:cxn modelId="{E232624D-51CA-455F-9817-BFDDAF088914}" type="presParOf" srcId="{F07FA5FE-1B6E-49DB-9144-D6EA8C6704B7}" destId="{6082513C-BACE-4A46-94C8-5ED23270A973}" srcOrd="7" destOrd="0" presId="urn:microsoft.com/office/officeart/2005/8/layout/vList2"/>
    <dgm:cxn modelId="{AB5DFA89-A1B2-4F04-BCAE-AC13F93257CC}" type="presParOf" srcId="{F07FA5FE-1B6E-49DB-9144-D6EA8C6704B7}" destId="{6BB6C3D6-8654-4017-93D2-D46535CD0BF8}" srcOrd="8" destOrd="0" presId="urn:microsoft.com/office/officeart/2005/8/layout/vList2"/>
    <dgm:cxn modelId="{1E860075-B19C-41E5-BDEE-B1C151EF0C5A}" type="presParOf" srcId="{F07FA5FE-1B6E-49DB-9144-D6EA8C6704B7}" destId="{EC609E62-5D11-449C-96A5-972AB9474F05}" srcOrd="9" destOrd="0" presId="urn:microsoft.com/office/officeart/2005/8/layout/vList2"/>
    <dgm:cxn modelId="{EF28A1F2-42F0-4A97-AB90-60EBD7138983}" type="presParOf" srcId="{F07FA5FE-1B6E-49DB-9144-D6EA8C6704B7}" destId="{010216D1-8F3C-4B7C-9F63-871E2AA470EB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7BAA68-DF32-41E7-A402-69A812946F5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3DE719A-76B5-45D0-BA98-343C353D8C79}">
      <dgm:prSet custT="1"/>
      <dgm:spPr/>
      <dgm:t>
        <a:bodyPr/>
        <a:lstStyle/>
        <a:p>
          <a:pPr rtl="0"/>
          <a:r>
            <a:rPr lang="es-ES_tradnl" sz="1400" u="sng" dirty="0" smtClean="0"/>
            <a:t>SERGIO </a:t>
          </a:r>
          <a:r>
            <a:rPr lang="es-ES_tradnl" sz="1400" u="sng" dirty="0" smtClean="0"/>
            <a:t>PADILLA</a:t>
          </a:r>
          <a:endParaRPr lang="es-ES" sz="1400" u="sng" dirty="0"/>
        </a:p>
      </dgm:t>
    </dgm:pt>
    <dgm:pt modelId="{B40DE558-DB7D-45E2-8446-B15A62A7EC7B}" type="parTrans" cxnId="{535CE7FA-7F4A-4FDC-89F8-70148EB61DBA}">
      <dgm:prSet/>
      <dgm:spPr/>
      <dgm:t>
        <a:bodyPr/>
        <a:lstStyle/>
        <a:p>
          <a:endParaRPr lang="es-ES"/>
        </a:p>
      </dgm:t>
    </dgm:pt>
    <dgm:pt modelId="{00D7AD33-F1CD-44FA-BD9B-4A1C32ACCD2D}" type="sibTrans" cxnId="{535CE7FA-7F4A-4FDC-89F8-70148EB61DBA}">
      <dgm:prSet/>
      <dgm:spPr/>
      <dgm:t>
        <a:bodyPr/>
        <a:lstStyle/>
        <a:p>
          <a:endParaRPr lang="es-ES"/>
        </a:p>
      </dgm:t>
    </dgm:pt>
    <dgm:pt modelId="{60746618-5F83-4E4F-96E5-1C6E8A037FD0}">
      <dgm:prSet custT="1"/>
      <dgm:spPr/>
      <dgm:t>
        <a:bodyPr/>
        <a:lstStyle/>
        <a:p>
          <a:pPr rtl="0"/>
          <a:r>
            <a:rPr lang="es-ES_tradnl" sz="1400" u="none" dirty="0" smtClean="0"/>
            <a:t>SERGIO ORENES </a:t>
          </a:r>
          <a:endParaRPr lang="es-ES" sz="1400" u="none" dirty="0"/>
        </a:p>
      </dgm:t>
    </dgm:pt>
    <dgm:pt modelId="{6001C85C-D42C-422D-943E-719E88B847F6}" type="parTrans" cxnId="{0B4E1BCB-6872-488D-9037-C9EEC16B87B2}">
      <dgm:prSet/>
      <dgm:spPr/>
      <dgm:t>
        <a:bodyPr/>
        <a:lstStyle/>
        <a:p>
          <a:endParaRPr lang="es-ES"/>
        </a:p>
      </dgm:t>
    </dgm:pt>
    <dgm:pt modelId="{E16D358D-5DF2-4119-9F28-2368F3F753C7}" type="sibTrans" cxnId="{0B4E1BCB-6872-488D-9037-C9EEC16B87B2}">
      <dgm:prSet/>
      <dgm:spPr/>
      <dgm:t>
        <a:bodyPr/>
        <a:lstStyle/>
        <a:p>
          <a:endParaRPr lang="es-ES"/>
        </a:p>
      </dgm:t>
    </dgm:pt>
    <dgm:pt modelId="{E8B85E3E-A1F9-4C19-A90A-5BB539E6DEA8}">
      <dgm:prSet custT="1"/>
      <dgm:spPr/>
      <dgm:t>
        <a:bodyPr/>
        <a:lstStyle/>
        <a:p>
          <a:pPr rtl="0"/>
          <a:r>
            <a:rPr lang="es-ES_tradnl" sz="1400" dirty="0" smtClean="0"/>
            <a:t>ALVARO ESTURILLO</a:t>
          </a:r>
          <a:endParaRPr lang="es-ES" sz="1400" dirty="0"/>
        </a:p>
      </dgm:t>
    </dgm:pt>
    <dgm:pt modelId="{F2752522-A8CF-4799-9F3D-5E141E52B45F}" type="parTrans" cxnId="{69E6C32A-49CA-4B71-9EA7-DE7682266DD1}">
      <dgm:prSet/>
      <dgm:spPr/>
      <dgm:t>
        <a:bodyPr/>
        <a:lstStyle/>
        <a:p>
          <a:endParaRPr lang="es-ES"/>
        </a:p>
      </dgm:t>
    </dgm:pt>
    <dgm:pt modelId="{2B661AE5-02B9-40DE-9427-B593374945FC}" type="sibTrans" cxnId="{69E6C32A-49CA-4B71-9EA7-DE7682266DD1}">
      <dgm:prSet/>
      <dgm:spPr/>
      <dgm:t>
        <a:bodyPr/>
        <a:lstStyle/>
        <a:p>
          <a:endParaRPr lang="es-ES"/>
        </a:p>
      </dgm:t>
    </dgm:pt>
    <dgm:pt modelId="{5264138F-1722-43A4-9DA9-1E5AD76351F3}">
      <dgm:prSet custT="1"/>
      <dgm:spPr/>
      <dgm:t>
        <a:bodyPr/>
        <a:lstStyle/>
        <a:p>
          <a:pPr rtl="0"/>
          <a:r>
            <a:rPr lang="es-ES_tradnl" sz="1400" dirty="0" smtClean="0"/>
            <a:t>JESUS SANCHEZ</a:t>
          </a:r>
          <a:endParaRPr lang="es-ES" sz="1400" dirty="0"/>
        </a:p>
      </dgm:t>
    </dgm:pt>
    <dgm:pt modelId="{F4CB2C7E-77C6-44B4-87CB-547AC80DEEDE}" type="parTrans" cxnId="{5F8BCDA4-C88D-407F-A480-7D4831EAECBA}">
      <dgm:prSet/>
      <dgm:spPr/>
      <dgm:t>
        <a:bodyPr/>
        <a:lstStyle/>
        <a:p>
          <a:endParaRPr lang="es-ES"/>
        </a:p>
      </dgm:t>
    </dgm:pt>
    <dgm:pt modelId="{95B86497-0424-42D1-B94A-962363D9239F}" type="sibTrans" cxnId="{5F8BCDA4-C88D-407F-A480-7D4831EAECBA}">
      <dgm:prSet/>
      <dgm:spPr/>
      <dgm:t>
        <a:bodyPr/>
        <a:lstStyle/>
        <a:p>
          <a:endParaRPr lang="es-ES"/>
        </a:p>
      </dgm:t>
    </dgm:pt>
    <dgm:pt modelId="{B0DF3909-225A-4C34-89C4-8BFAEBE43857}" type="pres">
      <dgm:prSet presAssocID="{FF7BAA68-DF32-41E7-A402-69A812946F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B3616FB-0B74-485C-B6F1-D9C1615E34BC}" type="pres">
      <dgm:prSet presAssocID="{53DE719A-76B5-45D0-BA98-343C353D8C79}" presName="parentText" presStyleLbl="node1" presStyleIdx="0" presStyleCnt="4" custLinFactNeighborY="7376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B9570A0-2EA2-4B80-8258-4312BBD70A03}" type="pres">
      <dgm:prSet presAssocID="{00D7AD33-F1CD-44FA-BD9B-4A1C32ACCD2D}" presName="spacer" presStyleCnt="0"/>
      <dgm:spPr/>
    </dgm:pt>
    <dgm:pt modelId="{2D5FF26B-AF56-452E-AF4A-756445429736}" type="pres">
      <dgm:prSet presAssocID="{60746618-5F83-4E4F-96E5-1C6E8A037FD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2C4A322-EF38-422A-AC36-05031D9E767C}" type="pres">
      <dgm:prSet presAssocID="{E16D358D-5DF2-4119-9F28-2368F3F753C7}" presName="spacer" presStyleCnt="0"/>
      <dgm:spPr/>
    </dgm:pt>
    <dgm:pt modelId="{BCAE9B33-F207-4A64-BAD4-ADB3C76A65BA}" type="pres">
      <dgm:prSet presAssocID="{E8B85E3E-A1F9-4C19-A90A-5BB539E6DEA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049F450-4D0C-4956-BC32-A7B04582D34F}" type="pres">
      <dgm:prSet presAssocID="{2B661AE5-02B9-40DE-9427-B593374945FC}" presName="spacer" presStyleCnt="0"/>
      <dgm:spPr/>
    </dgm:pt>
    <dgm:pt modelId="{CD2DAC01-98C1-4DB4-A99F-3D450B750B3F}" type="pres">
      <dgm:prSet presAssocID="{5264138F-1722-43A4-9DA9-1E5AD76351F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F6BE431-4EA7-49AF-A9AF-F77ED810080E}" type="presOf" srcId="{53DE719A-76B5-45D0-BA98-343C353D8C79}" destId="{9B3616FB-0B74-485C-B6F1-D9C1615E34BC}" srcOrd="0" destOrd="0" presId="urn:microsoft.com/office/officeart/2005/8/layout/vList2"/>
    <dgm:cxn modelId="{60BD98B4-CCBC-4CD8-8613-AC1DD163FEC0}" type="presOf" srcId="{5264138F-1722-43A4-9DA9-1E5AD76351F3}" destId="{CD2DAC01-98C1-4DB4-A99F-3D450B750B3F}" srcOrd="0" destOrd="0" presId="urn:microsoft.com/office/officeart/2005/8/layout/vList2"/>
    <dgm:cxn modelId="{0B4E1BCB-6872-488D-9037-C9EEC16B87B2}" srcId="{FF7BAA68-DF32-41E7-A402-69A812946F57}" destId="{60746618-5F83-4E4F-96E5-1C6E8A037FD0}" srcOrd="1" destOrd="0" parTransId="{6001C85C-D42C-422D-943E-719E88B847F6}" sibTransId="{E16D358D-5DF2-4119-9F28-2368F3F753C7}"/>
    <dgm:cxn modelId="{535CE7FA-7F4A-4FDC-89F8-70148EB61DBA}" srcId="{FF7BAA68-DF32-41E7-A402-69A812946F57}" destId="{53DE719A-76B5-45D0-BA98-343C353D8C79}" srcOrd="0" destOrd="0" parTransId="{B40DE558-DB7D-45E2-8446-B15A62A7EC7B}" sibTransId="{00D7AD33-F1CD-44FA-BD9B-4A1C32ACCD2D}"/>
    <dgm:cxn modelId="{0BEA7E37-5DAE-4342-800B-B6F8E64B69A9}" type="presOf" srcId="{60746618-5F83-4E4F-96E5-1C6E8A037FD0}" destId="{2D5FF26B-AF56-452E-AF4A-756445429736}" srcOrd="0" destOrd="0" presId="urn:microsoft.com/office/officeart/2005/8/layout/vList2"/>
    <dgm:cxn modelId="{FC6BF08C-2614-43D6-A13E-77DBEA9E02C6}" type="presOf" srcId="{E8B85E3E-A1F9-4C19-A90A-5BB539E6DEA8}" destId="{BCAE9B33-F207-4A64-BAD4-ADB3C76A65BA}" srcOrd="0" destOrd="0" presId="urn:microsoft.com/office/officeart/2005/8/layout/vList2"/>
    <dgm:cxn modelId="{69E6C32A-49CA-4B71-9EA7-DE7682266DD1}" srcId="{FF7BAA68-DF32-41E7-A402-69A812946F57}" destId="{E8B85E3E-A1F9-4C19-A90A-5BB539E6DEA8}" srcOrd="2" destOrd="0" parTransId="{F2752522-A8CF-4799-9F3D-5E141E52B45F}" sibTransId="{2B661AE5-02B9-40DE-9427-B593374945FC}"/>
    <dgm:cxn modelId="{5F8BCDA4-C88D-407F-A480-7D4831EAECBA}" srcId="{FF7BAA68-DF32-41E7-A402-69A812946F57}" destId="{5264138F-1722-43A4-9DA9-1E5AD76351F3}" srcOrd="3" destOrd="0" parTransId="{F4CB2C7E-77C6-44B4-87CB-547AC80DEEDE}" sibTransId="{95B86497-0424-42D1-B94A-962363D9239F}"/>
    <dgm:cxn modelId="{9F21E05F-DD8B-492B-A0AD-9CC9E4E68745}" type="presOf" srcId="{FF7BAA68-DF32-41E7-A402-69A812946F57}" destId="{B0DF3909-225A-4C34-89C4-8BFAEBE43857}" srcOrd="0" destOrd="0" presId="urn:microsoft.com/office/officeart/2005/8/layout/vList2"/>
    <dgm:cxn modelId="{64D71CD1-868A-4222-A5E6-8DE39533FA62}" type="presParOf" srcId="{B0DF3909-225A-4C34-89C4-8BFAEBE43857}" destId="{9B3616FB-0B74-485C-B6F1-D9C1615E34BC}" srcOrd="0" destOrd="0" presId="urn:microsoft.com/office/officeart/2005/8/layout/vList2"/>
    <dgm:cxn modelId="{A09CAF95-0A15-47C5-8657-9A74933045C9}" type="presParOf" srcId="{B0DF3909-225A-4C34-89C4-8BFAEBE43857}" destId="{0B9570A0-2EA2-4B80-8258-4312BBD70A03}" srcOrd="1" destOrd="0" presId="urn:microsoft.com/office/officeart/2005/8/layout/vList2"/>
    <dgm:cxn modelId="{33018F49-E287-461F-861A-E0001B6A7EC7}" type="presParOf" srcId="{B0DF3909-225A-4C34-89C4-8BFAEBE43857}" destId="{2D5FF26B-AF56-452E-AF4A-756445429736}" srcOrd="2" destOrd="0" presId="urn:microsoft.com/office/officeart/2005/8/layout/vList2"/>
    <dgm:cxn modelId="{9C6184B0-700F-4443-91D6-03C36EFF80FB}" type="presParOf" srcId="{B0DF3909-225A-4C34-89C4-8BFAEBE43857}" destId="{02C4A322-EF38-422A-AC36-05031D9E767C}" srcOrd="3" destOrd="0" presId="urn:microsoft.com/office/officeart/2005/8/layout/vList2"/>
    <dgm:cxn modelId="{5829CA13-A7EF-46E0-A14F-5FD1B28D65E0}" type="presParOf" srcId="{B0DF3909-225A-4C34-89C4-8BFAEBE43857}" destId="{BCAE9B33-F207-4A64-BAD4-ADB3C76A65BA}" srcOrd="4" destOrd="0" presId="urn:microsoft.com/office/officeart/2005/8/layout/vList2"/>
    <dgm:cxn modelId="{B4C5D970-EF0A-44F5-A0D2-B4E374496410}" type="presParOf" srcId="{B0DF3909-225A-4C34-89C4-8BFAEBE43857}" destId="{6049F450-4D0C-4956-BC32-A7B04582D34F}" srcOrd="5" destOrd="0" presId="urn:microsoft.com/office/officeart/2005/8/layout/vList2"/>
    <dgm:cxn modelId="{F7C8FF9D-71CD-4185-866E-970E74FC8120}" type="presParOf" srcId="{B0DF3909-225A-4C34-89C4-8BFAEBE43857}" destId="{CD2DAC01-98C1-4DB4-A99F-3D450B750B3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3B1D5C-9115-4040-848E-01AB90FB61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1F6C4810-4441-4390-BDA0-6A5E1A019613}">
      <dgm:prSet custT="1"/>
      <dgm:spPr/>
      <dgm:t>
        <a:bodyPr/>
        <a:lstStyle/>
        <a:p>
          <a:pPr rtl="0"/>
          <a:r>
            <a:rPr lang="es-ES_tradnl" sz="1400" u="sng" dirty="0" smtClean="0"/>
            <a:t>EDUARDO</a:t>
          </a:r>
          <a:endParaRPr lang="es-ES" sz="1400" u="sng" dirty="0"/>
        </a:p>
      </dgm:t>
    </dgm:pt>
    <dgm:pt modelId="{E97A0A92-0BE8-4A00-932E-E0564A801CFC}" type="parTrans" cxnId="{20769F49-3D73-4095-963D-9BC305AAFD19}">
      <dgm:prSet/>
      <dgm:spPr/>
      <dgm:t>
        <a:bodyPr/>
        <a:lstStyle/>
        <a:p>
          <a:endParaRPr lang="es-ES"/>
        </a:p>
      </dgm:t>
    </dgm:pt>
    <dgm:pt modelId="{CDED4F4A-0BC8-4931-BE70-73A18550598F}" type="sibTrans" cxnId="{20769F49-3D73-4095-963D-9BC305AAFD19}">
      <dgm:prSet/>
      <dgm:spPr/>
      <dgm:t>
        <a:bodyPr/>
        <a:lstStyle/>
        <a:p>
          <a:endParaRPr lang="es-ES"/>
        </a:p>
      </dgm:t>
    </dgm:pt>
    <dgm:pt modelId="{20EA2BE9-86F9-4203-B856-06A7EA0EDE88}">
      <dgm:prSet custT="1"/>
      <dgm:spPr/>
      <dgm:t>
        <a:bodyPr/>
        <a:lstStyle/>
        <a:p>
          <a:pPr rtl="0"/>
          <a:r>
            <a:rPr lang="es-ES_tradnl" sz="1400" dirty="0" smtClean="0"/>
            <a:t>SEBASTIAN B.</a:t>
          </a:r>
          <a:endParaRPr lang="es-ES" sz="1400" dirty="0"/>
        </a:p>
      </dgm:t>
    </dgm:pt>
    <dgm:pt modelId="{CF104B0B-61E4-4B31-A3B1-76B7FD715FA2}" type="parTrans" cxnId="{DE797D56-009B-44CB-BF97-28EFE8036E8F}">
      <dgm:prSet/>
      <dgm:spPr/>
      <dgm:t>
        <a:bodyPr/>
        <a:lstStyle/>
        <a:p>
          <a:endParaRPr lang="es-ES"/>
        </a:p>
      </dgm:t>
    </dgm:pt>
    <dgm:pt modelId="{8FECDCED-BFF2-422D-A65D-FB90D7930477}" type="sibTrans" cxnId="{DE797D56-009B-44CB-BF97-28EFE8036E8F}">
      <dgm:prSet/>
      <dgm:spPr/>
      <dgm:t>
        <a:bodyPr/>
        <a:lstStyle/>
        <a:p>
          <a:endParaRPr lang="es-ES"/>
        </a:p>
      </dgm:t>
    </dgm:pt>
    <dgm:pt modelId="{B6017BDD-517B-4A15-9718-3E61CE26BB0D}">
      <dgm:prSet custT="1"/>
      <dgm:spPr/>
      <dgm:t>
        <a:bodyPr/>
        <a:lstStyle/>
        <a:p>
          <a:pPr rtl="0"/>
          <a:r>
            <a:rPr lang="es-ES_tradnl" sz="1400" dirty="0" smtClean="0"/>
            <a:t>FILIP</a:t>
          </a:r>
          <a:r>
            <a:rPr lang="es-ES_tradnl" sz="800" dirty="0" smtClean="0"/>
            <a:t> </a:t>
          </a:r>
          <a:endParaRPr lang="es-ES" sz="800" dirty="0"/>
        </a:p>
      </dgm:t>
    </dgm:pt>
    <dgm:pt modelId="{1F020949-9F92-4A88-91DE-0535606A5015}" type="parTrans" cxnId="{70091759-C24A-45A3-B3A3-48A3FDD4C052}">
      <dgm:prSet/>
      <dgm:spPr/>
      <dgm:t>
        <a:bodyPr/>
        <a:lstStyle/>
        <a:p>
          <a:endParaRPr lang="es-ES"/>
        </a:p>
      </dgm:t>
    </dgm:pt>
    <dgm:pt modelId="{812D54EA-D037-40FF-8F7C-967456E6181C}" type="sibTrans" cxnId="{70091759-C24A-45A3-B3A3-48A3FDD4C052}">
      <dgm:prSet/>
      <dgm:spPr/>
      <dgm:t>
        <a:bodyPr/>
        <a:lstStyle/>
        <a:p>
          <a:endParaRPr lang="es-ES"/>
        </a:p>
      </dgm:t>
    </dgm:pt>
    <dgm:pt modelId="{CAA61906-628E-4BFD-8C09-DA6B880E46CF}">
      <dgm:prSet custT="1"/>
      <dgm:spPr/>
      <dgm:t>
        <a:bodyPr/>
        <a:lstStyle/>
        <a:p>
          <a:pPr rtl="0"/>
          <a:r>
            <a:rPr lang="es-ES_tradnl" sz="1400" dirty="0" smtClean="0"/>
            <a:t>ROBERTO PEREZ</a:t>
          </a:r>
          <a:endParaRPr lang="es-ES" sz="1400" dirty="0"/>
        </a:p>
      </dgm:t>
    </dgm:pt>
    <dgm:pt modelId="{149E2B02-D5A6-4840-820B-105B4164FCFB}" type="parTrans" cxnId="{582AB8BD-79F8-4F9E-8484-E8852FAD7E43}">
      <dgm:prSet/>
      <dgm:spPr/>
      <dgm:t>
        <a:bodyPr/>
        <a:lstStyle/>
        <a:p>
          <a:endParaRPr lang="es-ES"/>
        </a:p>
      </dgm:t>
    </dgm:pt>
    <dgm:pt modelId="{21A6CB72-7CE0-4356-AB51-366A4E65111B}" type="sibTrans" cxnId="{582AB8BD-79F8-4F9E-8484-E8852FAD7E43}">
      <dgm:prSet/>
      <dgm:spPr/>
      <dgm:t>
        <a:bodyPr/>
        <a:lstStyle/>
        <a:p>
          <a:endParaRPr lang="es-ES"/>
        </a:p>
      </dgm:t>
    </dgm:pt>
    <dgm:pt modelId="{8305207D-166F-4C5E-8207-0068D07CCF72}">
      <dgm:prSet custT="1"/>
      <dgm:spPr/>
      <dgm:t>
        <a:bodyPr/>
        <a:lstStyle/>
        <a:p>
          <a:pPr rtl="0"/>
          <a:r>
            <a:rPr lang="es-ES_tradnl" sz="1400" dirty="0" smtClean="0"/>
            <a:t>GUILLERMO M.</a:t>
          </a:r>
          <a:endParaRPr lang="es-ES" sz="1400" dirty="0"/>
        </a:p>
      </dgm:t>
    </dgm:pt>
    <dgm:pt modelId="{92920710-7E96-4FEA-904E-A8BF2F51D3BB}" type="parTrans" cxnId="{14DE24E8-B0FD-4D9F-94EC-203A8C1E56B6}">
      <dgm:prSet/>
      <dgm:spPr/>
      <dgm:t>
        <a:bodyPr/>
        <a:lstStyle/>
        <a:p>
          <a:endParaRPr lang="es-ES"/>
        </a:p>
      </dgm:t>
    </dgm:pt>
    <dgm:pt modelId="{68C9BEE0-8502-4FA5-91B0-3633F0CDEAEC}" type="sibTrans" cxnId="{14DE24E8-B0FD-4D9F-94EC-203A8C1E56B6}">
      <dgm:prSet/>
      <dgm:spPr/>
      <dgm:t>
        <a:bodyPr/>
        <a:lstStyle/>
        <a:p>
          <a:endParaRPr lang="es-ES"/>
        </a:p>
      </dgm:t>
    </dgm:pt>
    <dgm:pt modelId="{24B3511E-EEFD-414E-9433-8A3A9785C876}" type="pres">
      <dgm:prSet presAssocID="{363B1D5C-9115-4040-848E-01AB90FB61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B884F01-BE08-4DCC-AC03-5059D0F41BD6}" type="pres">
      <dgm:prSet presAssocID="{1F6C4810-4441-4390-BDA0-6A5E1A019613}" presName="parentText" presStyleLbl="node1" presStyleIdx="0" presStyleCnt="5" custLinFactNeighborX="854" custLinFactNeighborY="-161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03B4CB3-7EAC-487B-B465-A44B9D30F657}" type="pres">
      <dgm:prSet presAssocID="{CDED4F4A-0BC8-4931-BE70-73A18550598F}" presName="spacer" presStyleCnt="0"/>
      <dgm:spPr/>
    </dgm:pt>
    <dgm:pt modelId="{3BE148C7-7034-4CEC-A1A8-64E70926B510}" type="pres">
      <dgm:prSet presAssocID="{20EA2BE9-86F9-4203-B856-06A7EA0EDE88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0B7AD86-A87B-4534-9921-C234B6C16024}" type="pres">
      <dgm:prSet presAssocID="{8FECDCED-BFF2-422D-A65D-FB90D7930477}" presName="spacer" presStyleCnt="0"/>
      <dgm:spPr/>
    </dgm:pt>
    <dgm:pt modelId="{B57FE94D-3A3B-4546-8DBD-C9D73476428A}" type="pres">
      <dgm:prSet presAssocID="{B6017BDD-517B-4A15-9718-3E61CE26BB0D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99D0655-86C4-48AA-8CFE-B13B8F8D9D34}" type="pres">
      <dgm:prSet presAssocID="{812D54EA-D037-40FF-8F7C-967456E6181C}" presName="spacer" presStyleCnt="0"/>
      <dgm:spPr/>
    </dgm:pt>
    <dgm:pt modelId="{5A7A35A3-7BAE-45D3-9883-047DD6F466F8}" type="pres">
      <dgm:prSet presAssocID="{CAA61906-628E-4BFD-8C09-DA6B880E46CF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20BE9A9-161F-4BD0-BF03-321D3B89E18A}" type="pres">
      <dgm:prSet presAssocID="{21A6CB72-7CE0-4356-AB51-366A4E65111B}" presName="spacer" presStyleCnt="0"/>
      <dgm:spPr/>
    </dgm:pt>
    <dgm:pt modelId="{DD569F01-3844-47A2-B067-A260817931D0}" type="pres">
      <dgm:prSet presAssocID="{8305207D-166F-4C5E-8207-0068D07CCF72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0091759-C24A-45A3-B3A3-48A3FDD4C052}" srcId="{363B1D5C-9115-4040-848E-01AB90FB612A}" destId="{B6017BDD-517B-4A15-9718-3E61CE26BB0D}" srcOrd="2" destOrd="0" parTransId="{1F020949-9F92-4A88-91DE-0535606A5015}" sibTransId="{812D54EA-D037-40FF-8F7C-967456E6181C}"/>
    <dgm:cxn modelId="{5F03C692-C63A-4E4C-AA46-68723AFDBDBA}" type="presOf" srcId="{B6017BDD-517B-4A15-9718-3E61CE26BB0D}" destId="{B57FE94D-3A3B-4546-8DBD-C9D73476428A}" srcOrd="0" destOrd="0" presId="urn:microsoft.com/office/officeart/2005/8/layout/vList2"/>
    <dgm:cxn modelId="{582AB8BD-79F8-4F9E-8484-E8852FAD7E43}" srcId="{363B1D5C-9115-4040-848E-01AB90FB612A}" destId="{CAA61906-628E-4BFD-8C09-DA6B880E46CF}" srcOrd="3" destOrd="0" parTransId="{149E2B02-D5A6-4840-820B-105B4164FCFB}" sibTransId="{21A6CB72-7CE0-4356-AB51-366A4E65111B}"/>
    <dgm:cxn modelId="{A5622EC4-F790-46E3-876C-8EDCD2D22973}" type="presOf" srcId="{8305207D-166F-4C5E-8207-0068D07CCF72}" destId="{DD569F01-3844-47A2-B067-A260817931D0}" srcOrd="0" destOrd="0" presId="urn:microsoft.com/office/officeart/2005/8/layout/vList2"/>
    <dgm:cxn modelId="{4E786B5F-792A-4BF2-81E4-83E545657FC7}" type="presOf" srcId="{CAA61906-628E-4BFD-8C09-DA6B880E46CF}" destId="{5A7A35A3-7BAE-45D3-9883-047DD6F466F8}" srcOrd="0" destOrd="0" presId="urn:microsoft.com/office/officeart/2005/8/layout/vList2"/>
    <dgm:cxn modelId="{78CD2527-5F1D-42BC-B1F9-625DC9102D98}" type="presOf" srcId="{20EA2BE9-86F9-4203-B856-06A7EA0EDE88}" destId="{3BE148C7-7034-4CEC-A1A8-64E70926B510}" srcOrd="0" destOrd="0" presId="urn:microsoft.com/office/officeart/2005/8/layout/vList2"/>
    <dgm:cxn modelId="{49E3D83D-C006-48FB-B1DA-1603B834173B}" type="presOf" srcId="{1F6C4810-4441-4390-BDA0-6A5E1A019613}" destId="{8B884F01-BE08-4DCC-AC03-5059D0F41BD6}" srcOrd="0" destOrd="0" presId="urn:microsoft.com/office/officeart/2005/8/layout/vList2"/>
    <dgm:cxn modelId="{04AB6A05-FA36-4156-827C-495B5D51C5E4}" type="presOf" srcId="{363B1D5C-9115-4040-848E-01AB90FB612A}" destId="{24B3511E-EEFD-414E-9433-8A3A9785C876}" srcOrd="0" destOrd="0" presId="urn:microsoft.com/office/officeart/2005/8/layout/vList2"/>
    <dgm:cxn modelId="{14DE24E8-B0FD-4D9F-94EC-203A8C1E56B6}" srcId="{363B1D5C-9115-4040-848E-01AB90FB612A}" destId="{8305207D-166F-4C5E-8207-0068D07CCF72}" srcOrd="4" destOrd="0" parTransId="{92920710-7E96-4FEA-904E-A8BF2F51D3BB}" sibTransId="{68C9BEE0-8502-4FA5-91B0-3633F0CDEAEC}"/>
    <dgm:cxn modelId="{20769F49-3D73-4095-963D-9BC305AAFD19}" srcId="{363B1D5C-9115-4040-848E-01AB90FB612A}" destId="{1F6C4810-4441-4390-BDA0-6A5E1A019613}" srcOrd="0" destOrd="0" parTransId="{E97A0A92-0BE8-4A00-932E-E0564A801CFC}" sibTransId="{CDED4F4A-0BC8-4931-BE70-73A18550598F}"/>
    <dgm:cxn modelId="{DE797D56-009B-44CB-BF97-28EFE8036E8F}" srcId="{363B1D5C-9115-4040-848E-01AB90FB612A}" destId="{20EA2BE9-86F9-4203-B856-06A7EA0EDE88}" srcOrd="1" destOrd="0" parTransId="{CF104B0B-61E4-4B31-A3B1-76B7FD715FA2}" sibTransId="{8FECDCED-BFF2-422D-A65D-FB90D7930477}"/>
    <dgm:cxn modelId="{9A607947-5E0D-481F-A4B8-4BE1A98A5800}" type="presParOf" srcId="{24B3511E-EEFD-414E-9433-8A3A9785C876}" destId="{8B884F01-BE08-4DCC-AC03-5059D0F41BD6}" srcOrd="0" destOrd="0" presId="urn:microsoft.com/office/officeart/2005/8/layout/vList2"/>
    <dgm:cxn modelId="{F9EEE429-8912-4C6C-B20E-12170172E9AA}" type="presParOf" srcId="{24B3511E-EEFD-414E-9433-8A3A9785C876}" destId="{703B4CB3-7EAC-487B-B465-A44B9D30F657}" srcOrd="1" destOrd="0" presId="urn:microsoft.com/office/officeart/2005/8/layout/vList2"/>
    <dgm:cxn modelId="{EA0C1D5A-4D49-474E-91AF-CCE94CAD35F4}" type="presParOf" srcId="{24B3511E-EEFD-414E-9433-8A3A9785C876}" destId="{3BE148C7-7034-4CEC-A1A8-64E70926B510}" srcOrd="2" destOrd="0" presId="urn:microsoft.com/office/officeart/2005/8/layout/vList2"/>
    <dgm:cxn modelId="{027C4520-B937-4F41-B833-459CD1BBA962}" type="presParOf" srcId="{24B3511E-EEFD-414E-9433-8A3A9785C876}" destId="{20B7AD86-A87B-4534-9921-C234B6C16024}" srcOrd="3" destOrd="0" presId="urn:microsoft.com/office/officeart/2005/8/layout/vList2"/>
    <dgm:cxn modelId="{94A0A133-CACA-46C7-AE65-4BAE611AEF1C}" type="presParOf" srcId="{24B3511E-EEFD-414E-9433-8A3A9785C876}" destId="{B57FE94D-3A3B-4546-8DBD-C9D73476428A}" srcOrd="4" destOrd="0" presId="urn:microsoft.com/office/officeart/2005/8/layout/vList2"/>
    <dgm:cxn modelId="{0EB2E45F-3D02-41FF-B8A6-F2A026A7845E}" type="presParOf" srcId="{24B3511E-EEFD-414E-9433-8A3A9785C876}" destId="{A99D0655-86C4-48AA-8CFE-B13B8F8D9D34}" srcOrd="5" destOrd="0" presId="urn:microsoft.com/office/officeart/2005/8/layout/vList2"/>
    <dgm:cxn modelId="{46AED864-461F-4980-8F6A-B72416A3CF8F}" type="presParOf" srcId="{24B3511E-EEFD-414E-9433-8A3A9785C876}" destId="{5A7A35A3-7BAE-45D3-9883-047DD6F466F8}" srcOrd="6" destOrd="0" presId="urn:microsoft.com/office/officeart/2005/8/layout/vList2"/>
    <dgm:cxn modelId="{E2D148FF-4752-455E-A0AD-09DD79B3B4F5}" type="presParOf" srcId="{24B3511E-EEFD-414E-9433-8A3A9785C876}" destId="{120BE9A9-161F-4BD0-BF03-321D3B89E18A}" srcOrd="7" destOrd="0" presId="urn:microsoft.com/office/officeart/2005/8/layout/vList2"/>
    <dgm:cxn modelId="{1D35CFE3-ADEA-4B17-87DE-37FDFE75C33B}" type="presParOf" srcId="{24B3511E-EEFD-414E-9433-8A3A9785C876}" destId="{DD569F01-3844-47A2-B067-A260817931D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C0AC7DC-F0BD-4DEC-8617-E05D571F7B2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EB00623-327B-42B5-BA95-C872F01103E0}">
      <dgm:prSet custT="1"/>
      <dgm:spPr/>
      <dgm:t>
        <a:bodyPr/>
        <a:lstStyle/>
        <a:p>
          <a:pPr rtl="0"/>
          <a:r>
            <a:rPr lang="es-ES_tradnl" sz="1400" u="sng" dirty="0" smtClean="0"/>
            <a:t>ALEJANDRO P.</a:t>
          </a:r>
          <a:endParaRPr lang="es-ES" sz="1400" u="sng" dirty="0"/>
        </a:p>
      </dgm:t>
    </dgm:pt>
    <dgm:pt modelId="{982D24AD-ECA0-4D28-8CF7-65AD7B1DC432}" type="parTrans" cxnId="{B5F7DA42-5E48-49D3-AA39-A20C58E84974}">
      <dgm:prSet/>
      <dgm:spPr/>
      <dgm:t>
        <a:bodyPr/>
        <a:lstStyle/>
        <a:p>
          <a:endParaRPr lang="es-ES"/>
        </a:p>
      </dgm:t>
    </dgm:pt>
    <dgm:pt modelId="{55D2868D-282B-4B6B-A309-7C782D272A14}" type="sibTrans" cxnId="{B5F7DA42-5E48-49D3-AA39-A20C58E84974}">
      <dgm:prSet/>
      <dgm:spPr/>
      <dgm:t>
        <a:bodyPr/>
        <a:lstStyle/>
        <a:p>
          <a:endParaRPr lang="es-ES"/>
        </a:p>
      </dgm:t>
    </dgm:pt>
    <dgm:pt modelId="{F925FB58-4758-44F9-A097-51C666FD8B5B}">
      <dgm:prSet custT="1"/>
      <dgm:spPr/>
      <dgm:t>
        <a:bodyPr/>
        <a:lstStyle/>
        <a:p>
          <a:pPr rtl="0"/>
          <a:r>
            <a:rPr lang="es-ES_tradnl" sz="1400" u="none" dirty="0" smtClean="0"/>
            <a:t>SERGIO GUERRERO</a:t>
          </a:r>
          <a:endParaRPr lang="es-ES" sz="1400" u="none" dirty="0"/>
        </a:p>
      </dgm:t>
    </dgm:pt>
    <dgm:pt modelId="{61E6DF37-380D-496D-B930-7004DE204800}" type="parTrans" cxnId="{2D207305-EECC-4C4D-B7D9-CF05CFA85F8C}">
      <dgm:prSet/>
      <dgm:spPr/>
      <dgm:t>
        <a:bodyPr/>
        <a:lstStyle/>
        <a:p>
          <a:endParaRPr lang="es-ES"/>
        </a:p>
      </dgm:t>
    </dgm:pt>
    <dgm:pt modelId="{B6E90DFD-F9FC-48C7-93DB-3935D092FBB7}" type="sibTrans" cxnId="{2D207305-EECC-4C4D-B7D9-CF05CFA85F8C}">
      <dgm:prSet/>
      <dgm:spPr/>
      <dgm:t>
        <a:bodyPr/>
        <a:lstStyle/>
        <a:p>
          <a:endParaRPr lang="es-ES"/>
        </a:p>
      </dgm:t>
    </dgm:pt>
    <dgm:pt modelId="{31514F2E-C34C-4342-A3E9-FF63AF7E1E74}">
      <dgm:prSet custT="1"/>
      <dgm:spPr/>
      <dgm:t>
        <a:bodyPr/>
        <a:lstStyle/>
        <a:p>
          <a:pPr rtl="0"/>
          <a:r>
            <a:rPr lang="es-ES" sz="1400" u="none" dirty="0" smtClean="0"/>
            <a:t>ANDRES VICENTE</a:t>
          </a:r>
          <a:endParaRPr lang="es-ES" sz="1400" u="none" dirty="0"/>
        </a:p>
      </dgm:t>
    </dgm:pt>
    <dgm:pt modelId="{6640522D-F596-4EE0-903C-5FD3E7FE7449}" type="parTrans" cxnId="{DC4362B3-1917-4760-91C6-A35B101A8EA4}">
      <dgm:prSet/>
      <dgm:spPr/>
      <dgm:t>
        <a:bodyPr/>
        <a:lstStyle/>
        <a:p>
          <a:endParaRPr lang="es-ES"/>
        </a:p>
      </dgm:t>
    </dgm:pt>
    <dgm:pt modelId="{AE1AA6C2-EC42-4F3A-AAF5-ECC1B79A0343}" type="sibTrans" cxnId="{DC4362B3-1917-4760-91C6-A35B101A8EA4}">
      <dgm:prSet/>
      <dgm:spPr/>
      <dgm:t>
        <a:bodyPr/>
        <a:lstStyle/>
        <a:p>
          <a:endParaRPr lang="es-ES"/>
        </a:p>
      </dgm:t>
    </dgm:pt>
    <dgm:pt modelId="{72A32C7B-FD1E-4997-BB53-5BDA420F11C2}" type="pres">
      <dgm:prSet presAssocID="{9C0AC7DC-F0BD-4DEC-8617-E05D571F7B2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DADB136-DE89-41E8-BD88-20DC92ECCD54}" type="pres">
      <dgm:prSet presAssocID="{8EB00623-327B-42B5-BA95-C872F01103E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90DF3C7-378D-4955-A100-46E3C1E4604C}" type="pres">
      <dgm:prSet presAssocID="{55D2868D-282B-4B6B-A309-7C782D272A14}" presName="spacer" presStyleCnt="0"/>
      <dgm:spPr/>
    </dgm:pt>
    <dgm:pt modelId="{FF0B19E0-38E0-42B2-8BD6-39B7AAE06277}" type="pres">
      <dgm:prSet presAssocID="{F925FB58-4758-44F9-A097-51C666FD8B5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7C92C35-B327-4A6E-B88E-6F45EF682A21}" type="pres">
      <dgm:prSet presAssocID="{B6E90DFD-F9FC-48C7-93DB-3935D092FBB7}" presName="spacer" presStyleCnt="0"/>
      <dgm:spPr/>
    </dgm:pt>
    <dgm:pt modelId="{2BDC9814-0DC7-4A17-A52A-EF172D0D7399}" type="pres">
      <dgm:prSet presAssocID="{31514F2E-C34C-4342-A3E9-FF63AF7E1E7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144336CB-5757-444D-AA24-1CB6BCA0DEE5}" type="presOf" srcId="{31514F2E-C34C-4342-A3E9-FF63AF7E1E74}" destId="{2BDC9814-0DC7-4A17-A52A-EF172D0D7399}" srcOrd="0" destOrd="0" presId="urn:microsoft.com/office/officeart/2005/8/layout/vList2"/>
    <dgm:cxn modelId="{73B8A0CD-485E-48A3-A342-1D63B59A369C}" type="presOf" srcId="{F925FB58-4758-44F9-A097-51C666FD8B5B}" destId="{FF0B19E0-38E0-42B2-8BD6-39B7AAE06277}" srcOrd="0" destOrd="0" presId="urn:microsoft.com/office/officeart/2005/8/layout/vList2"/>
    <dgm:cxn modelId="{B5F7DA42-5E48-49D3-AA39-A20C58E84974}" srcId="{9C0AC7DC-F0BD-4DEC-8617-E05D571F7B27}" destId="{8EB00623-327B-42B5-BA95-C872F01103E0}" srcOrd="0" destOrd="0" parTransId="{982D24AD-ECA0-4D28-8CF7-65AD7B1DC432}" sibTransId="{55D2868D-282B-4B6B-A309-7C782D272A14}"/>
    <dgm:cxn modelId="{EC68DA6C-57CE-46AD-B87B-7CB39D9C833C}" type="presOf" srcId="{8EB00623-327B-42B5-BA95-C872F01103E0}" destId="{2DADB136-DE89-41E8-BD88-20DC92ECCD54}" srcOrd="0" destOrd="0" presId="urn:microsoft.com/office/officeart/2005/8/layout/vList2"/>
    <dgm:cxn modelId="{2CE51E56-655A-4A59-B2F4-BE66E4D8D95F}" type="presOf" srcId="{9C0AC7DC-F0BD-4DEC-8617-E05D571F7B27}" destId="{72A32C7B-FD1E-4997-BB53-5BDA420F11C2}" srcOrd="0" destOrd="0" presId="urn:microsoft.com/office/officeart/2005/8/layout/vList2"/>
    <dgm:cxn modelId="{DC4362B3-1917-4760-91C6-A35B101A8EA4}" srcId="{9C0AC7DC-F0BD-4DEC-8617-E05D571F7B27}" destId="{31514F2E-C34C-4342-A3E9-FF63AF7E1E74}" srcOrd="2" destOrd="0" parTransId="{6640522D-F596-4EE0-903C-5FD3E7FE7449}" sibTransId="{AE1AA6C2-EC42-4F3A-AAF5-ECC1B79A0343}"/>
    <dgm:cxn modelId="{2D207305-EECC-4C4D-B7D9-CF05CFA85F8C}" srcId="{9C0AC7DC-F0BD-4DEC-8617-E05D571F7B27}" destId="{F925FB58-4758-44F9-A097-51C666FD8B5B}" srcOrd="1" destOrd="0" parTransId="{61E6DF37-380D-496D-B930-7004DE204800}" sibTransId="{B6E90DFD-F9FC-48C7-93DB-3935D092FBB7}"/>
    <dgm:cxn modelId="{E11CD46E-8857-4497-8895-333ED7DAEC23}" type="presParOf" srcId="{72A32C7B-FD1E-4997-BB53-5BDA420F11C2}" destId="{2DADB136-DE89-41E8-BD88-20DC92ECCD54}" srcOrd="0" destOrd="0" presId="urn:microsoft.com/office/officeart/2005/8/layout/vList2"/>
    <dgm:cxn modelId="{29CEDDBB-D37D-4AC1-82B0-32D71F2D136D}" type="presParOf" srcId="{72A32C7B-FD1E-4997-BB53-5BDA420F11C2}" destId="{490DF3C7-378D-4955-A100-46E3C1E4604C}" srcOrd="1" destOrd="0" presId="urn:microsoft.com/office/officeart/2005/8/layout/vList2"/>
    <dgm:cxn modelId="{5FF92586-B57B-4C40-AFB6-48D7F2263A9C}" type="presParOf" srcId="{72A32C7B-FD1E-4997-BB53-5BDA420F11C2}" destId="{FF0B19E0-38E0-42B2-8BD6-39B7AAE06277}" srcOrd="2" destOrd="0" presId="urn:microsoft.com/office/officeart/2005/8/layout/vList2"/>
    <dgm:cxn modelId="{A2809196-50D0-486D-80F5-E4EADEC712B1}" type="presParOf" srcId="{72A32C7B-FD1E-4997-BB53-5BDA420F11C2}" destId="{27C92C35-B327-4A6E-B88E-6F45EF682A21}" srcOrd="3" destOrd="0" presId="urn:microsoft.com/office/officeart/2005/8/layout/vList2"/>
    <dgm:cxn modelId="{22509D1E-3B20-4166-B290-CCEC5B5C3C99}" type="presParOf" srcId="{72A32C7B-FD1E-4997-BB53-5BDA420F11C2}" destId="{2BDC9814-0DC7-4A17-A52A-EF172D0D739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B558DFC-8D14-4F19-94CD-FB16DB557F1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A463554C-504D-45FB-A88C-889F36323147}">
      <dgm:prSet custT="1"/>
      <dgm:spPr/>
      <dgm:t>
        <a:bodyPr/>
        <a:lstStyle/>
        <a:p>
          <a:pPr rtl="0"/>
          <a:r>
            <a:rPr lang="es-ES" sz="1400" u="sng" dirty="0" smtClean="0"/>
            <a:t>ADRIAN FRANCO</a:t>
          </a:r>
          <a:endParaRPr lang="es-ES" sz="1400" u="sng" dirty="0"/>
        </a:p>
      </dgm:t>
    </dgm:pt>
    <dgm:pt modelId="{D7B81914-DB36-405A-87DF-42E1CA69B9DA}" type="parTrans" cxnId="{7ED299A3-BE77-47A4-8D52-908A5FFC5873}">
      <dgm:prSet/>
      <dgm:spPr/>
      <dgm:t>
        <a:bodyPr/>
        <a:lstStyle/>
        <a:p>
          <a:endParaRPr lang="es-ES"/>
        </a:p>
      </dgm:t>
    </dgm:pt>
    <dgm:pt modelId="{E1FC7B28-7EFA-48C6-AF02-35BF07E4B37D}" type="sibTrans" cxnId="{7ED299A3-BE77-47A4-8D52-908A5FFC5873}">
      <dgm:prSet/>
      <dgm:spPr/>
      <dgm:t>
        <a:bodyPr/>
        <a:lstStyle/>
        <a:p>
          <a:endParaRPr lang="es-ES"/>
        </a:p>
      </dgm:t>
    </dgm:pt>
    <dgm:pt modelId="{043FD55E-3DDF-4DC4-BB41-0EB7B5CA9704}">
      <dgm:prSet custT="1"/>
      <dgm:spPr/>
      <dgm:t>
        <a:bodyPr/>
        <a:lstStyle/>
        <a:p>
          <a:pPr rtl="0"/>
          <a:r>
            <a:rPr lang="es-ES" sz="1400" u="sng" dirty="0" smtClean="0"/>
            <a:t>MARIA DEL MAR</a:t>
          </a:r>
          <a:endParaRPr lang="es-ES" sz="1400" u="sng" dirty="0"/>
        </a:p>
      </dgm:t>
    </dgm:pt>
    <dgm:pt modelId="{0A0D202B-1BD4-4CE7-8F44-FEB1D49A261E}" type="parTrans" cxnId="{8B5B2926-5081-4C80-A216-F5C930EA6AE1}">
      <dgm:prSet/>
      <dgm:spPr/>
      <dgm:t>
        <a:bodyPr/>
        <a:lstStyle/>
        <a:p>
          <a:endParaRPr lang="es-ES"/>
        </a:p>
      </dgm:t>
    </dgm:pt>
    <dgm:pt modelId="{EBD89085-B4D6-4808-9A8E-9D3600446F15}" type="sibTrans" cxnId="{8B5B2926-5081-4C80-A216-F5C930EA6AE1}">
      <dgm:prSet/>
      <dgm:spPr/>
      <dgm:t>
        <a:bodyPr/>
        <a:lstStyle/>
        <a:p>
          <a:endParaRPr lang="es-ES"/>
        </a:p>
      </dgm:t>
    </dgm:pt>
    <dgm:pt modelId="{C20A20D6-0579-4A4C-AED7-FFB073B41EE3}" type="pres">
      <dgm:prSet presAssocID="{8B558DFC-8D14-4F19-94CD-FB16DB557F1C}" presName="linear" presStyleCnt="0">
        <dgm:presLayoutVars>
          <dgm:animLvl val="lvl"/>
          <dgm:resizeHandles val="exact"/>
        </dgm:presLayoutVars>
      </dgm:prSet>
      <dgm:spPr/>
    </dgm:pt>
    <dgm:pt modelId="{0A5B40A9-859A-4449-84BF-04A6BA327C7B}" type="pres">
      <dgm:prSet presAssocID="{A463554C-504D-45FB-A88C-889F3632314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50DD16B-7E14-46EE-A674-13083D2A2319}" type="pres">
      <dgm:prSet presAssocID="{E1FC7B28-7EFA-48C6-AF02-35BF07E4B37D}" presName="spacer" presStyleCnt="0"/>
      <dgm:spPr/>
    </dgm:pt>
    <dgm:pt modelId="{BB95AF3C-CAEA-4A94-A2DD-58D7034C4DE3}" type="pres">
      <dgm:prSet presAssocID="{043FD55E-3DDF-4DC4-BB41-0EB7B5CA970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B00B172F-5D53-40EE-A3DE-634EF6E38809}" type="presOf" srcId="{043FD55E-3DDF-4DC4-BB41-0EB7B5CA9704}" destId="{BB95AF3C-CAEA-4A94-A2DD-58D7034C4DE3}" srcOrd="0" destOrd="0" presId="urn:microsoft.com/office/officeart/2005/8/layout/vList2"/>
    <dgm:cxn modelId="{24779D2D-E6E0-4A91-ADD2-6CB114AC339D}" type="presOf" srcId="{A463554C-504D-45FB-A88C-889F36323147}" destId="{0A5B40A9-859A-4449-84BF-04A6BA327C7B}" srcOrd="0" destOrd="0" presId="urn:microsoft.com/office/officeart/2005/8/layout/vList2"/>
    <dgm:cxn modelId="{48E96A39-A1B3-43EB-B42D-3EAF48F47241}" type="presOf" srcId="{8B558DFC-8D14-4F19-94CD-FB16DB557F1C}" destId="{C20A20D6-0579-4A4C-AED7-FFB073B41EE3}" srcOrd="0" destOrd="0" presId="urn:microsoft.com/office/officeart/2005/8/layout/vList2"/>
    <dgm:cxn modelId="{7ED299A3-BE77-47A4-8D52-908A5FFC5873}" srcId="{8B558DFC-8D14-4F19-94CD-FB16DB557F1C}" destId="{A463554C-504D-45FB-A88C-889F36323147}" srcOrd="0" destOrd="0" parTransId="{D7B81914-DB36-405A-87DF-42E1CA69B9DA}" sibTransId="{E1FC7B28-7EFA-48C6-AF02-35BF07E4B37D}"/>
    <dgm:cxn modelId="{8B5B2926-5081-4C80-A216-F5C930EA6AE1}" srcId="{8B558DFC-8D14-4F19-94CD-FB16DB557F1C}" destId="{043FD55E-3DDF-4DC4-BB41-0EB7B5CA9704}" srcOrd="1" destOrd="0" parTransId="{0A0D202B-1BD4-4CE7-8F44-FEB1D49A261E}" sibTransId="{EBD89085-B4D6-4808-9A8E-9D3600446F15}"/>
    <dgm:cxn modelId="{9C519AA1-35C6-44D6-B91D-73C28B040304}" type="presParOf" srcId="{C20A20D6-0579-4A4C-AED7-FFB073B41EE3}" destId="{0A5B40A9-859A-4449-84BF-04A6BA327C7B}" srcOrd="0" destOrd="0" presId="urn:microsoft.com/office/officeart/2005/8/layout/vList2"/>
    <dgm:cxn modelId="{0A3E355E-8E21-4E0E-8198-2BAA897E43F2}" type="presParOf" srcId="{C20A20D6-0579-4A4C-AED7-FFB073B41EE3}" destId="{B50DD16B-7E14-46EE-A674-13083D2A2319}" srcOrd="1" destOrd="0" presId="urn:microsoft.com/office/officeart/2005/8/layout/vList2"/>
    <dgm:cxn modelId="{25410C27-AA42-4A81-9A84-9FAE9253D63D}" type="presParOf" srcId="{C20A20D6-0579-4A4C-AED7-FFB073B41EE3}" destId="{BB95AF3C-CAEA-4A94-A2DD-58D7034C4DE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1F657CE-6BF9-4BE6-B72D-60FC9661E1A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668A584-E2D1-4F46-9783-922665268072}">
      <dgm:prSet custT="1"/>
      <dgm:spPr/>
      <dgm:t>
        <a:bodyPr/>
        <a:lstStyle/>
        <a:p>
          <a:pPr rtl="0"/>
          <a:r>
            <a:rPr lang="es-ES" sz="1400" u="none" dirty="0" smtClean="0">
              <a:effectLst/>
            </a:rPr>
            <a:t>ANDY</a:t>
          </a:r>
          <a:r>
            <a:rPr lang="es-ES" sz="1400" u="none" baseline="0" dirty="0" smtClean="0">
              <a:effectLst/>
            </a:rPr>
            <a:t> GARCIA</a:t>
          </a:r>
          <a:endParaRPr lang="es-ES" sz="1400" u="none" dirty="0">
            <a:effectLst/>
          </a:endParaRPr>
        </a:p>
      </dgm:t>
    </dgm:pt>
    <dgm:pt modelId="{ED35D4B7-3634-4995-B4D4-6D43B38D3594}" type="parTrans" cxnId="{11979C5C-4E5D-43F3-A14C-D9305FD6E83D}">
      <dgm:prSet/>
      <dgm:spPr/>
      <dgm:t>
        <a:bodyPr/>
        <a:lstStyle/>
        <a:p>
          <a:endParaRPr lang="es-ES"/>
        </a:p>
      </dgm:t>
    </dgm:pt>
    <dgm:pt modelId="{9575FEC3-88AE-45A9-ADBA-932D2CF7B0E1}" type="sibTrans" cxnId="{11979C5C-4E5D-43F3-A14C-D9305FD6E83D}">
      <dgm:prSet/>
      <dgm:spPr/>
      <dgm:t>
        <a:bodyPr/>
        <a:lstStyle/>
        <a:p>
          <a:endParaRPr lang="es-ES"/>
        </a:p>
      </dgm:t>
    </dgm:pt>
    <dgm:pt modelId="{EA810A80-051F-4B23-92E2-4536BEFAD8A4}">
      <dgm:prSet custT="1"/>
      <dgm:spPr/>
      <dgm:t>
        <a:bodyPr/>
        <a:lstStyle/>
        <a:p>
          <a:pPr rtl="0"/>
          <a:r>
            <a:rPr lang="es-ES" sz="1400" dirty="0" smtClean="0"/>
            <a:t>EDITH GARCIA</a:t>
          </a:r>
          <a:endParaRPr lang="es-ES" sz="1400" dirty="0"/>
        </a:p>
      </dgm:t>
    </dgm:pt>
    <dgm:pt modelId="{B702A104-F9D6-4AFC-9C6E-7E7FDEC9D435}" type="parTrans" cxnId="{1F54F96B-4F24-4DCF-8EC8-F0815D6C843D}">
      <dgm:prSet/>
      <dgm:spPr/>
      <dgm:t>
        <a:bodyPr/>
        <a:lstStyle/>
        <a:p>
          <a:endParaRPr lang="es-ES"/>
        </a:p>
      </dgm:t>
    </dgm:pt>
    <dgm:pt modelId="{4D692B81-AC61-4A0F-B546-729ADBE01A03}" type="sibTrans" cxnId="{1F54F96B-4F24-4DCF-8EC8-F0815D6C843D}">
      <dgm:prSet/>
      <dgm:spPr/>
      <dgm:t>
        <a:bodyPr/>
        <a:lstStyle/>
        <a:p>
          <a:endParaRPr lang="es-ES"/>
        </a:p>
      </dgm:t>
    </dgm:pt>
    <dgm:pt modelId="{8E58ADAF-9C6E-4070-BBD0-43B9931F2B3C}">
      <dgm:prSet custT="1"/>
      <dgm:spPr/>
      <dgm:t>
        <a:bodyPr/>
        <a:lstStyle/>
        <a:p>
          <a:pPr rtl="0"/>
          <a:r>
            <a:rPr lang="es-ES" sz="1400" dirty="0" smtClean="0"/>
            <a:t>JINGWEN</a:t>
          </a:r>
          <a:endParaRPr lang="es-ES" sz="1400" dirty="0"/>
        </a:p>
      </dgm:t>
    </dgm:pt>
    <dgm:pt modelId="{598CDE0E-849B-40EB-BBCA-03F3CCB3D634}" type="parTrans" cxnId="{A01C6656-BDAF-4183-B067-520CEE6EA1C3}">
      <dgm:prSet/>
      <dgm:spPr/>
      <dgm:t>
        <a:bodyPr/>
        <a:lstStyle/>
        <a:p>
          <a:endParaRPr lang="es-ES"/>
        </a:p>
      </dgm:t>
    </dgm:pt>
    <dgm:pt modelId="{7F054A86-8066-45F9-ADB4-0933A2418F2C}" type="sibTrans" cxnId="{A01C6656-BDAF-4183-B067-520CEE6EA1C3}">
      <dgm:prSet/>
      <dgm:spPr/>
      <dgm:t>
        <a:bodyPr/>
        <a:lstStyle/>
        <a:p>
          <a:endParaRPr lang="es-ES"/>
        </a:p>
      </dgm:t>
    </dgm:pt>
    <dgm:pt modelId="{871A0D01-83AE-46BD-BEC9-683852110C29}">
      <dgm:prSet custT="1"/>
      <dgm:spPr/>
      <dgm:t>
        <a:bodyPr/>
        <a:lstStyle/>
        <a:p>
          <a:pPr rtl="0"/>
          <a:r>
            <a:rPr lang="es-ES" sz="1400" dirty="0" smtClean="0"/>
            <a:t>ABEL ALCIVAR</a:t>
          </a:r>
          <a:endParaRPr lang="es-ES" sz="1400" dirty="0"/>
        </a:p>
      </dgm:t>
    </dgm:pt>
    <dgm:pt modelId="{C6CD6A6B-FA5E-49C0-886F-9A50D2C98F21}" type="parTrans" cxnId="{3F37F816-11B3-4E73-9475-9AD3E25193BF}">
      <dgm:prSet/>
      <dgm:spPr/>
      <dgm:t>
        <a:bodyPr/>
        <a:lstStyle/>
        <a:p>
          <a:endParaRPr lang="es-ES"/>
        </a:p>
      </dgm:t>
    </dgm:pt>
    <dgm:pt modelId="{DFC9C93A-0A78-416A-A151-789EB7B89FE6}" type="sibTrans" cxnId="{3F37F816-11B3-4E73-9475-9AD3E25193BF}">
      <dgm:prSet/>
      <dgm:spPr/>
      <dgm:t>
        <a:bodyPr/>
        <a:lstStyle/>
        <a:p>
          <a:endParaRPr lang="es-ES"/>
        </a:p>
      </dgm:t>
    </dgm:pt>
    <dgm:pt modelId="{2A9BAAC2-32C3-4D70-A784-4FBD428B541B}">
      <dgm:prSet custT="1"/>
      <dgm:spPr/>
      <dgm:t>
        <a:bodyPr/>
        <a:lstStyle/>
        <a:p>
          <a:pPr rtl="0"/>
          <a:r>
            <a:rPr lang="es-ES" sz="1400" dirty="0" smtClean="0"/>
            <a:t>ANTONIO PEREZ</a:t>
          </a:r>
          <a:endParaRPr lang="es-ES" sz="1400" dirty="0"/>
        </a:p>
      </dgm:t>
    </dgm:pt>
    <dgm:pt modelId="{8E34903D-14E2-487E-8DAD-4336FA0ED273}" type="parTrans" cxnId="{F9004E15-0D59-4348-94EE-DF5D435E2E7E}">
      <dgm:prSet/>
      <dgm:spPr/>
      <dgm:t>
        <a:bodyPr/>
        <a:lstStyle/>
        <a:p>
          <a:endParaRPr lang="es-ES"/>
        </a:p>
      </dgm:t>
    </dgm:pt>
    <dgm:pt modelId="{27E7DD5B-AC59-4EE1-AED0-A98C09002204}" type="sibTrans" cxnId="{F9004E15-0D59-4348-94EE-DF5D435E2E7E}">
      <dgm:prSet/>
      <dgm:spPr/>
      <dgm:t>
        <a:bodyPr/>
        <a:lstStyle/>
        <a:p>
          <a:endParaRPr lang="es-ES"/>
        </a:p>
      </dgm:t>
    </dgm:pt>
    <dgm:pt modelId="{07F55E2A-2B12-4641-9A43-A5B98AF19C19}">
      <dgm:prSet custT="1"/>
      <dgm:spPr/>
      <dgm:t>
        <a:bodyPr/>
        <a:lstStyle/>
        <a:p>
          <a:pPr rtl="0"/>
          <a:r>
            <a:rPr lang="es-ES" sz="1400" dirty="0" smtClean="0"/>
            <a:t>PAOLA TORNEL</a:t>
          </a:r>
          <a:endParaRPr lang="es-ES" sz="1400" dirty="0"/>
        </a:p>
      </dgm:t>
    </dgm:pt>
    <dgm:pt modelId="{0D3D5A17-B6C9-45FF-8E9B-A1D610463A25}" type="parTrans" cxnId="{17E6DF55-2708-4434-AA8E-E6AAC1E1F07B}">
      <dgm:prSet/>
      <dgm:spPr/>
      <dgm:t>
        <a:bodyPr/>
        <a:lstStyle/>
        <a:p>
          <a:endParaRPr lang="es-ES"/>
        </a:p>
      </dgm:t>
    </dgm:pt>
    <dgm:pt modelId="{565268DE-ADB3-444D-908D-F336AFED4FFC}" type="sibTrans" cxnId="{17E6DF55-2708-4434-AA8E-E6AAC1E1F07B}">
      <dgm:prSet/>
      <dgm:spPr/>
      <dgm:t>
        <a:bodyPr/>
        <a:lstStyle/>
        <a:p>
          <a:endParaRPr lang="es-ES"/>
        </a:p>
      </dgm:t>
    </dgm:pt>
    <dgm:pt modelId="{A72582FD-79FF-4156-86F8-5EC03BB1E78F}">
      <dgm:prSet custT="1"/>
      <dgm:spPr/>
      <dgm:t>
        <a:bodyPr/>
        <a:lstStyle/>
        <a:p>
          <a:pPr rtl="0"/>
          <a:r>
            <a:rPr lang="es-ES" sz="1400" dirty="0" smtClean="0"/>
            <a:t>MARIA RUIZ</a:t>
          </a:r>
          <a:endParaRPr lang="es-ES" sz="1400" dirty="0"/>
        </a:p>
      </dgm:t>
    </dgm:pt>
    <dgm:pt modelId="{16283BB0-FD69-4359-995B-4BDB0FA49B14}" type="parTrans" cxnId="{B1F9A859-41BC-4F61-9943-6D06BBB89CAE}">
      <dgm:prSet/>
      <dgm:spPr/>
      <dgm:t>
        <a:bodyPr/>
        <a:lstStyle/>
        <a:p>
          <a:endParaRPr lang="es-ES"/>
        </a:p>
      </dgm:t>
    </dgm:pt>
    <dgm:pt modelId="{D12D9127-A954-4DDA-A4DB-6D69B9FF00DD}" type="sibTrans" cxnId="{B1F9A859-41BC-4F61-9943-6D06BBB89CAE}">
      <dgm:prSet/>
      <dgm:spPr/>
      <dgm:t>
        <a:bodyPr/>
        <a:lstStyle/>
        <a:p>
          <a:endParaRPr lang="es-ES"/>
        </a:p>
      </dgm:t>
    </dgm:pt>
    <dgm:pt modelId="{49B6698B-9208-4AF1-A434-19C53E4672D2}">
      <dgm:prSet custT="1"/>
      <dgm:spPr/>
      <dgm:t>
        <a:bodyPr/>
        <a:lstStyle/>
        <a:p>
          <a:pPr rtl="0"/>
          <a:r>
            <a:rPr lang="es-ES" sz="1400" dirty="0" smtClean="0"/>
            <a:t>RUBEN CLARES</a:t>
          </a:r>
          <a:endParaRPr lang="es-ES" sz="1400" dirty="0"/>
        </a:p>
      </dgm:t>
    </dgm:pt>
    <dgm:pt modelId="{6CCDC600-CB4C-485D-ABB8-06171353C09D}" type="parTrans" cxnId="{AE6C6F44-45E0-43D9-BDC3-63315CB9B0A4}">
      <dgm:prSet/>
      <dgm:spPr/>
      <dgm:t>
        <a:bodyPr/>
        <a:lstStyle/>
        <a:p>
          <a:endParaRPr lang="es-ES"/>
        </a:p>
      </dgm:t>
    </dgm:pt>
    <dgm:pt modelId="{4B8CA9E6-25BA-41F1-B8C9-DBBEDCC8709D}" type="sibTrans" cxnId="{AE6C6F44-45E0-43D9-BDC3-63315CB9B0A4}">
      <dgm:prSet/>
      <dgm:spPr/>
      <dgm:t>
        <a:bodyPr/>
        <a:lstStyle/>
        <a:p>
          <a:endParaRPr lang="es-ES"/>
        </a:p>
      </dgm:t>
    </dgm:pt>
    <dgm:pt modelId="{C9094A4D-4526-458E-B43A-902CA6C18B57}">
      <dgm:prSet custT="1"/>
      <dgm:spPr/>
      <dgm:t>
        <a:bodyPr/>
        <a:lstStyle/>
        <a:p>
          <a:pPr rtl="0"/>
          <a:r>
            <a:rPr lang="es-ES" sz="1400" dirty="0" smtClean="0"/>
            <a:t>FATIMA</a:t>
          </a:r>
          <a:endParaRPr lang="es-ES" sz="1400" dirty="0"/>
        </a:p>
      </dgm:t>
    </dgm:pt>
    <dgm:pt modelId="{055B757B-9D4A-41DE-A0B1-2D77380F2D18}" type="parTrans" cxnId="{AB8B06FF-C048-4F62-850E-14B70B421AD7}">
      <dgm:prSet/>
      <dgm:spPr/>
      <dgm:t>
        <a:bodyPr/>
        <a:lstStyle/>
        <a:p>
          <a:endParaRPr lang="es-ES"/>
        </a:p>
      </dgm:t>
    </dgm:pt>
    <dgm:pt modelId="{7DB1F5F8-EE3A-4125-A797-788DD2BBD04A}" type="sibTrans" cxnId="{AB8B06FF-C048-4F62-850E-14B70B421AD7}">
      <dgm:prSet/>
      <dgm:spPr/>
      <dgm:t>
        <a:bodyPr/>
        <a:lstStyle/>
        <a:p>
          <a:endParaRPr lang="es-ES"/>
        </a:p>
      </dgm:t>
    </dgm:pt>
    <dgm:pt modelId="{F45B2E2A-4EA7-4242-96EE-87368F30662A}" type="pres">
      <dgm:prSet presAssocID="{71F657CE-6BF9-4BE6-B72D-60FC9661E1A6}" presName="linear" presStyleCnt="0">
        <dgm:presLayoutVars>
          <dgm:animLvl val="lvl"/>
          <dgm:resizeHandles val="exact"/>
        </dgm:presLayoutVars>
      </dgm:prSet>
      <dgm:spPr/>
    </dgm:pt>
    <dgm:pt modelId="{9388A66C-DB5D-43E2-A2AD-F0061FC36338}" type="pres">
      <dgm:prSet presAssocID="{6668A584-E2D1-4F46-9783-922665268072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6B87D47-F4F9-4BFC-BCDD-640FF18D799E}" type="pres">
      <dgm:prSet presAssocID="{9575FEC3-88AE-45A9-ADBA-932D2CF7B0E1}" presName="spacer" presStyleCnt="0"/>
      <dgm:spPr/>
    </dgm:pt>
    <dgm:pt modelId="{B4300BB6-A2C4-40AB-8D54-A66B086D77BC}" type="pres">
      <dgm:prSet presAssocID="{EA810A80-051F-4B23-92E2-4536BEFAD8A4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A9B9B09-E187-4A95-A278-4CB4522E3450}" type="pres">
      <dgm:prSet presAssocID="{4D692B81-AC61-4A0F-B546-729ADBE01A03}" presName="spacer" presStyleCnt="0"/>
      <dgm:spPr/>
    </dgm:pt>
    <dgm:pt modelId="{C2712ACA-2C87-4EF9-A5F2-3AE3C8214C77}" type="pres">
      <dgm:prSet presAssocID="{8E58ADAF-9C6E-4070-BBD0-43B9931F2B3C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4384FC6-D40E-4F12-A316-078866F64D63}" type="pres">
      <dgm:prSet presAssocID="{7F054A86-8066-45F9-ADB4-0933A2418F2C}" presName="spacer" presStyleCnt="0"/>
      <dgm:spPr/>
    </dgm:pt>
    <dgm:pt modelId="{7C57A50A-5E6F-4799-A219-35E497AA4CCA}" type="pres">
      <dgm:prSet presAssocID="{871A0D01-83AE-46BD-BEC9-683852110C29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327FED22-77E0-4B5A-AE63-D8FF9C4D7073}" type="pres">
      <dgm:prSet presAssocID="{DFC9C93A-0A78-416A-A151-789EB7B89FE6}" presName="spacer" presStyleCnt="0"/>
      <dgm:spPr/>
    </dgm:pt>
    <dgm:pt modelId="{200871AA-6E58-4C4B-B3E2-263C424DF67C}" type="pres">
      <dgm:prSet presAssocID="{2A9BAAC2-32C3-4D70-A784-4FBD428B541B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B699CAF3-F412-4932-8DF7-61F64BC68733}" type="pres">
      <dgm:prSet presAssocID="{27E7DD5B-AC59-4EE1-AED0-A98C09002204}" presName="spacer" presStyleCnt="0"/>
      <dgm:spPr/>
    </dgm:pt>
    <dgm:pt modelId="{3E062B32-9D6C-4A23-BEE8-64ABD8B82366}" type="pres">
      <dgm:prSet presAssocID="{07F55E2A-2B12-4641-9A43-A5B98AF19C19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3FCC281C-F879-4ECE-A789-4512B4727C8D}" type="pres">
      <dgm:prSet presAssocID="{565268DE-ADB3-444D-908D-F336AFED4FFC}" presName="spacer" presStyleCnt="0"/>
      <dgm:spPr/>
    </dgm:pt>
    <dgm:pt modelId="{6733E35C-388B-405E-B86D-DE7CEE71349D}" type="pres">
      <dgm:prSet presAssocID="{A72582FD-79FF-4156-86F8-5EC03BB1E78F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F8EE87B4-9BDC-4A03-9797-390582329A85}" type="pres">
      <dgm:prSet presAssocID="{D12D9127-A954-4DDA-A4DB-6D69B9FF00DD}" presName="spacer" presStyleCnt="0"/>
      <dgm:spPr/>
    </dgm:pt>
    <dgm:pt modelId="{4A0E7CAF-F0D1-4184-97B8-86EBF39E7456}" type="pres">
      <dgm:prSet presAssocID="{49B6698B-9208-4AF1-A434-19C53E4672D2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57BC64E2-FB43-4BDA-9A60-B69F4E7451EF}" type="pres">
      <dgm:prSet presAssocID="{4B8CA9E6-25BA-41F1-B8C9-DBBEDCC8709D}" presName="spacer" presStyleCnt="0"/>
      <dgm:spPr/>
    </dgm:pt>
    <dgm:pt modelId="{B7418CE3-5DC7-484B-9F1D-DE3C312ACD59}" type="pres">
      <dgm:prSet presAssocID="{C9094A4D-4526-458E-B43A-902CA6C18B57}" presName="parentText" presStyleLbl="node1" presStyleIdx="8" presStyleCnt="9">
        <dgm:presLayoutVars>
          <dgm:chMax val="0"/>
          <dgm:bulletEnabled val="1"/>
        </dgm:presLayoutVars>
      </dgm:prSet>
      <dgm:spPr/>
    </dgm:pt>
  </dgm:ptLst>
  <dgm:cxnLst>
    <dgm:cxn modelId="{E793B0EE-0927-4573-824B-39E53BE6095B}" type="presOf" srcId="{8E58ADAF-9C6E-4070-BBD0-43B9931F2B3C}" destId="{C2712ACA-2C87-4EF9-A5F2-3AE3C8214C77}" srcOrd="0" destOrd="0" presId="urn:microsoft.com/office/officeart/2005/8/layout/vList2"/>
    <dgm:cxn modelId="{AE6C6F44-45E0-43D9-BDC3-63315CB9B0A4}" srcId="{71F657CE-6BF9-4BE6-B72D-60FC9661E1A6}" destId="{49B6698B-9208-4AF1-A434-19C53E4672D2}" srcOrd="7" destOrd="0" parTransId="{6CCDC600-CB4C-485D-ABB8-06171353C09D}" sibTransId="{4B8CA9E6-25BA-41F1-B8C9-DBBEDCC8709D}"/>
    <dgm:cxn modelId="{A01C6656-BDAF-4183-B067-520CEE6EA1C3}" srcId="{71F657CE-6BF9-4BE6-B72D-60FC9661E1A6}" destId="{8E58ADAF-9C6E-4070-BBD0-43B9931F2B3C}" srcOrd="2" destOrd="0" parTransId="{598CDE0E-849B-40EB-BBCA-03F3CCB3D634}" sibTransId="{7F054A86-8066-45F9-ADB4-0933A2418F2C}"/>
    <dgm:cxn modelId="{706514C1-A1AB-4E8E-A960-16AA44D06EF2}" type="presOf" srcId="{C9094A4D-4526-458E-B43A-902CA6C18B57}" destId="{B7418CE3-5DC7-484B-9F1D-DE3C312ACD59}" srcOrd="0" destOrd="0" presId="urn:microsoft.com/office/officeart/2005/8/layout/vList2"/>
    <dgm:cxn modelId="{F1967C79-17D9-4093-9CC0-913E92050A57}" type="presOf" srcId="{07F55E2A-2B12-4641-9A43-A5B98AF19C19}" destId="{3E062B32-9D6C-4A23-BEE8-64ABD8B82366}" srcOrd="0" destOrd="0" presId="urn:microsoft.com/office/officeart/2005/8/layout/vList2"/>
    <dgm:cxn modelId="{72E11515-D0B1-4399-B8F2-D1DD11A53B3B}" type="presOf" srcId="{A72582FD-79FF-4156-86F8-5EC03BB1E78F}" destId="{6733E35C-388B-405E-B86D-DE7CEE71349D}" srcOrd="0" destOrd="0" presId="urn:microsoft.com/office/officeart/2005/8/layout/vList2"/>
    <dgm:cxn modelId="{3F37F816-11B3-4E73-9475-9AD3E25193BF}" srcId="{71F657CE-6BF9-4BE6-B72D-60FC9661E1A6}" destId="{871A0D01-83AE-46BD-BEC9-683852110C29}" srcOrd="3" destOrd="0" parTransId="{C6CD6A6B-FA5E-49C0-886F-9A50D2C98F21}" sibTransId="{DFC9C93A-0A78-416A-A151-789EB7B89FE6}"/>
    <dgm:cxn modelId="{BB41D229-0EE1-4E24-B4F0-8181F14E4F40}" type="presOf" srcId="{6668A584-E2D1-4F46-9783-922665268072}" destId="{9388A66C-DB5D-43E2-A2AD-F0061FC36338}" srcOrd="0" destOrd="0" presId="urn:microsoft.com/office/officeart/2005/8/layout/vList2"/>
    <dgm:cxn modelId="{B1F9A859-41BC-4F61-9943-6D06BBB89CAE}" srcId="{71F657CE-6BF9-4BE6-B72D-60FC9661E1A6}" destId="{A72582FD-79FF-4156-86F8-5EC03BB1E78F}" srcOrd="6" destOrd="0" parTransId="{16283BB0-FD69-4359-995B-4BDB0FA49B14}" sibTransId="{D12D9127-A954-4DDA-A4DB-6D69B9FF00DD}"/>
    <dgm:cxn modelId="{095A7AC1-EB52-42AF-BE9D-83AE26FF6681}" type="presOf" srcId="{EA810A80-051F-4B23-92E2-4536BEFAD8A4}" destId="{B4300BB6-A2C4-40AB-8D54-A66B086D77BC}" srcOrd="0" destOrd="0" presId="urn:microsoft.com/office/officeart/2005/8/layout/vList2"/>
    <dgm:cxn modelId="{F9004E15-0D59-4348-94EE-DF5D435E2E7E}" srcId="{71F657CE-6BF9-4BE6-B72D-60FC9661E1A6}" destId="{2A9BAAC2-32C3-4D70-A784-4FBD428B541B}" srcOrd="4" destOrd="0" parTransId="{8E34903D-14E2-487E-8DAD-4336FA0ED273}" sibTransId="{27E7DD5B-AC59-4EE1-AED0-A98C09002204}"/>
    <dgm:cxn modelId="{E1F66F9F-40CF-474D-BEE7-F59DF44A0444}" type="presOf" srcId="{2A9BAAC2-32C3-4D70-A784-4FBD428B541B}" destId="{200871AA-6E58-4C4B-B3E2-263C424DF67C}" srcOrd="0" destOrd="0" presId="urn:microsoft.com/office/officeart/2005/8/layout/vList2"/>
    <dgm:cxn modelId="{8AC06607-7124-4558-B5BA-3B026D20AD7F}" type="presOf" srcId="{871A0D01-83AE-46BD-BEC9-683852110C29}" destId="{7C57A50A-5E6F-4799-A219-35E497AA4CCA}" srcOrd="0" destOrd="0" presId="urn:microsoft.com/office/officeart/2005/8/layout/vList2"/>
    <dgm:cxn modelId="{17E6DF55-2708-4434-AA8E-E6AAC1E1F07B}" srcId="{71F657CE-6BF9-4BE6-B72D-60FC9661E1A6}" destId="{07F55E2A-2B12-4641-9A43-A5B98AF19C19}" srcOrd="5" destOrd="0" parTransId="{0D3D5A17-B6C9-45FF-8E9B-A1D610463A25}" sibTransId="{565268DE-ADB3-444D-908D-F336AFED4FFC}"/>
    <dgm:cxn modelId="{11979C5C-4E5D-43F3-A14C-D9305FD6E83D}" srcId="{71F657CE-6BF9-4BE6-B72D-60FC9661E1A6}" destId="{6668A584-E2D1-4F46-9783-922665268072}" srcOrd="0" destOrd="0" parTransId="{ED35D4B7-3634-4995-B4D4-6D43B38D3594}" sibTransId="{9575FEC3-88AE-45A9-ADBA-932D2CF7B0E1}"/>
    <dgm:cxn modelId="{AB8B06FF-C048-4F62-850E-14B70B421AD7}" srcId="{71F657CE-6BF9-4BE6-B72D-60FC9661E1A6}" destId="{C9094A4D-4526-458E-B43A-902CA6C18B57}" srcOrd="8" destOrd="0" parTransId="{055B757B-9D4A-41DE-A0B1-2D77380F2D18}" sibTransId="{7DB1F5F8-EE3A-4125-A797-788DD2BBD04A}"/>
    <dgm:cxn modelId="{81496953-413F-4E63-B871-2CCAB4EAE341}" type="presOf" srcId="{71F657CE-6BF9-4BE6-B72D-60FC9661E1A6}" destId="{F45B2E2A-4EA7-4242-96EE-87368F30662A}" srcOrd="0" destOrd="0" presId="urn:microsoft.com/office/officeart/2005/8/layout/vList2"/>
    <dgm:cxn modelId="{84F59193-7015-4030-94D8-8BB6A5C8331C}" type="presOf" srcId="{49B6698B-9208-4AF1-A434-19C53E4672D2}" destId="{4A0E7CAF-F0D1-4184-97B8-86EBF39E7456}" srcOrd="0" destOrd="0" presId="urn:microsoft.com/office/officeart/2005/8/layout/vList2"/>
    <dgm:cxn modelId="{1F54F96B-4F24-4DCF-8EC8-F0815D6C843D}" srcId="{71F657CE-6BF9-4BE6-B72D-60FC9661E1A6}" destId="{EA810A80-051F-4B23-92E2-4536BEFAD8A4}" srcOrd="1" destOrd="0" parTransId="{B702A104-F9D6-4AFC-9C6E-7E7FDEC9D435}" sibTransId="{4D692B81-AC61-4A0F-B546-729ADBE01A03}"/>
    <dgm:cxn modelId="{2B73AFF7-B3BB-4B00-B8CF-A267070DC3F4}" type="presParOf" srcId="{F45B2E2A-4EA7-4242-96EE-87368F30662A}" destId="{9388A66C-DB5D-43E2-A2AD-F0061FC36338}" srcOrd="0" destOrd="0" presId="urn:microsoft.com/office/officeart/2005/8/layout/vList2"/>
    <dgm:cxn modelId="{94BF79D2-314E-420F-91BA-B7EF56F246F9}" type="presParOf" srcId="{F45B2E2A-4EA7-4242-96EE-87368F30662A}" destId="{D6B87D47-F4F9-4BFC-BCDD-640FF18D799E}" srcOrd="1" destOrd="0" presId="urn:microsoft.com/office/officeart/2005/8/layout/vList2"/>
    <dgm:cxn modelId="{528F4E59-DD0E-481B-AEEE-FB5D7C34E4C5}" type="presParOf" srcId="{F45B2E2A-4EA7-4242-96EE-87368F30662A}" destId="{B4300BB6-A2C4-40AB-8D54-A66B086D77BC}" srcOrd="2" destOrd="0" presId="urn:microsoft.com/office/officeart/2005/8/layout/vList2"/>
    <dgm:cxn modelId="{1172ABB6-B198-4377-B92C-C30664E7FEDE}" type="presParOf" srcId="{F45B2E2A-4EA7-4242-96EE-87368F30662A}" destId="{DA9B9B09-E187-4A95-A278-4CB4522E3450}" srcOrd="3" destOrd="0" presId="urn:microsoft.com/office/officeart/2005/8/layout/vList2"/>
    <dgm:cxn modelId="{585F85BE-7104-458D-8B11-92DE6F3AD653}" type="presParOf" srcId="{F45B2E2A-4EA7-4242-96EE-87368F30662A}" destId="{C2712ACA-2C87-4EF9-A5F2-3AE3C8214C77}" srcOrd="4" destOrd="0" presId="urn:microsoft.com/office/officeart/2005/8/layout/vList2"/>
    <dgm:cxn modelId="{DEDD8C7A-D0B4-484F-BAF3-D4F295B36417}" type="presParOf" srcId="{F45B2E2A-4EA7-4242-96EE-87368F30662A}" destId="{E4384FC6-D40E-4F12-A316-078866F64D63}" srcOrd="5" destOrd="0" presId="urn:microsoft.com/office/officeart/2005/8/layout/vList2"/>
    <dgm:cxn modelId="{631DD4BD-A73B-4253-ABFE-4804ACD21FEE}" type="presParOf" srcId="{F45B2E2A-4EA7-4242-96EE-87368F30662A}" destId="{7C57A50A-5E6F-4799-A219-35E497AA4CCA}" srcOrd="6" destOrd="0" presId="urn:microsoft.com/office/officeart/2005/8/layout/vList2"/>
    <dgm:cxn modelId="{DD23F8D1-1E4D-4963-964B-CAA7F84846A2}" type="presParOf" srcId="{F45B2E2A-4EA7-4242-96EE-87368F30662A}" destId="{327FED22-77E0-4B5A-AE63-D8FF9C4D7073}" srcOrd="7" destOrd="0" presId="urn:microsoft.com/office/officeart/2005/8/layout/vList2"/>
    <dgm:cxn modelId="{36C9AB85-BAA6-47FE-84CE-6CB4A7EE4988}" type="presParOf" srcId="{F45B2E2A-4EA7-4242-96EE-87368F30662A}" destId="{200871AA-6E58-4C4B-B3E2-263C424DF67C}" srcOrd="8" destOrd="0" presId="urn:microsoft.com/office/officeart/2005/8/layout/vList2"/>
    <dgm:cxn modelId="{C9F3F550-B0D6-4AE6-906A-EB46BB2217FA}" type="presParOf" srcId="{F45B2E2A-4EA7-4242-96EE-87368F30662A}" destId="{B699CAF3-F412-4932-8DF7-61F64BC68733}" srcOrd="9" destOrd="0" presId="urn:microsoft.com/office/officeart/2005/8/layout/vList2"/>
    <dgm:cxn modelId="{3B5453E9-877C-4CA4-8D67-9DD46460F535}" type="presParOf" srcId="{F45B2E2A-4EA7-4242-96EE-87368F30662A}" destId="{3E062B32-9D6C-4A23-BEE8-64ABD8B82366}" srcOrd="10" destOrd="0" presId="urn:microsoft.com/office/officeart/2005/8/layout/vList2"/>
    <dgm:cxn modelId="{0C3D47CC-93CB-42FD-A107-871DF3D752C0}" type="presParOf" srcId="{F45B2E2A-4EA7-4242-96EE-87368F30662A}" destId="{3FCC281C-F879-4ECE-A789-4512B4727C8D}" srcOrd="11" destOrd="0" presId="urn:microsoft.com/office/officeart/2005/8/layout/vList2"/>
    <dgm:cxn modelId="{65CF58D7-46E6-48E1-B52C-DF704475CE8F}" type="presParOf" srcId="{F45B2E2A-4EA7-4242-96EE-87368F30662A}" destId="{6733E35C-388B-405E-B86D-DE7CEE71349D}" srcOrd="12" destOrd="0" presId="urn:microsoft.com/office/officeart/2005/8/layout/vList2"/>
    <dgm:cxn modelId="{D1A35C29-3274-4F62-99FD-67B03A94E591}" type="presParOf" srcId="{F45B2E2A-4EA7-4242-96EE-87368F30662A}" destId="{F8EE87B4-9BDC-4A03-9797-390582329A85}" srcOrd="13" destOrd="0" presId="urn:microsoft.com/office/officeart/2005/8/layout/vList2"/>
    <dgm:cxn modelId="{69C447F6-5C3A-4A07-AF8F-2C5CB35884A9}" type="presParOf" srcId="{F45B2E2A-4EA7-4242-96EE-87368F30662A}" destId="{4A0E7CAF-F0D1-4184-97B8-86EBF39E7456}" srcOrd="14" destOrd="0" presId="urn:microsoft.com/office/officeart/2005/8/layout/vList2"/>
    <dgm:cxn modelId="{2F7FB302-CE26-4FBA-9457-348B95AE0CEC}" type="presParOf" srcId="{F45B2E2A-4EA7-4242-96EE-87368F30662A}" destId="{57BC64E2-FB43-4BDA-9A60-B69F4E7451EF}" srcOrd="15" destOrd="0" presId="urn:microsoft.com/office/officeart/2005/8/layout/vList2"/>
    <dgm:cxn modelId="{B77188B6-27D5-4D44-95DC-A8337C1F5B2C}" type="presParOf" srcId="{F45B2E2A-4EA7-4242-96EE-87368F30662A}" destId="{B7418CE3-5DC7-484B-9F1D-DE3C312ACD59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045097-9252-4B08-BA19-A7A4B0F9448F}">
      <dsp:nvSpPr>
        <dsp:cNvPr id="0" name=""/>
        <dsp:cNvSpPr/>
      </dsp:nvSpPr>
      <dsp:spPr>
        <a:xfrm>
          <a:off x="0" y="0"/>
          <a:ext cx="1619672" cy="2246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u="sng" kern="1200" dirty="0" smtClean="0"/>
            <a:t>VICTOR ALARCON</a:t>
          </a:r>
          <a:endParaRPr lang="es-ES" sz="1400" u="sng" kern="1200" dirty="0"/>
        </a:p>
      </dsp:txBody>
      <dsp:txXfrm>
        <a:off x="10967" y="10967"/>
        <a:ext cx="1597738" cy="202719"/>
      </dsp:txXfrm>
    </dsp:sp>
    <dsp:sp modelId="{5D664A7A-16A9-4F15-87C7-3DCF0C2F14FB}">
      <dsp:nvSpPr>
        <dsp:cNvPr id="0" name=""/>
        <dsp:cNvSpPr/>
      </dsp:nvSpPr>
      <dsp:spPr>
        <a:xfrm>
          <a:off x="0" y="234277"/>
          <a:ext cx="1619672" cy="2246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u="sng" kern="1200" dirty="0" smtClean="0"/>
            <a:t>ALEJANDRO LOPEZ</a:t>
          </a:r>
          <a:endParaRPr lang="es-ES" sz="1400" u="sng" kern="1200" dirty="0"/>
        </a:p>
      </dsp:txBody>
      <dsp:txXfrm>
        <a:off x="10967" y="245244"/>
        <a:ext cx="1597738" cy="202719"/>
      </dsp:txXfrm>
    </dsp:sp>
    <dsp:sp modelId="{94C3F582-034C-4824-A9E8-7DC120DEE64F}">
      <dsp:nvSpPr>
        <dsp:cNvPr id="0" name=""/>
        <dsp:cNvSpPr/>
      </dsp:nvSpPr>
      <dsp:spPr>
        <a:xfrm>
          <a:off x="0" y="468465"/>
          <a:ext cx="1619672" cy="2246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u="sng" kern="1200" dirty="0" smtClean="0"/>
            <a:t>CRISTINA CARRILO</a:t>
          </a:r>
          <a:endParaRPr lang="es-ES" sz="1400" u="sng" kern="1200" dirty="0"/>
        </a:p>
      </dsp:txBody>
      <dsp:txXfrm>
        <a:off x="10967" y="479432"/>
        <a:ext cx="1597738" cy="202719"/>
      </dsp:txXfrm>
    </dsp:sp>
    <dsp:sp modelId="{28ABC3FA-1803-4D0F-A424-833293889133}">
      <dsp:nvSpPr>
        <dsp:cNvPr id="0" name=""/>
        <dsp:cNvSpPr/>
      </dsp:nvSpPr>
      <dsp:spPr>
        <a:xfrm>
          <a:off x="0" y="702653"/>
          <a:ext cx="1619672" cy="2246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/>
            <a:t>ALVARO DANIEL</a:t>
          </a:r>
          <a:endParaRPr lang="es-ES" sz="1400" kern="1200" dirty="0"/>
        </a:p>
      </dsp:txBody>
      <dsp:txXfrm>
        <a:off x="10967" y="713620"/>
        <a:ext cx="1597738" cy="202719"/>
      </dsp:txXfrm>
    </dsp:sp>
    <dsp:sp modelId="{6BB6C3D6-8654-4017-93D2-D46535CD0BF8}">
      <dsp:nvSpPr>
        <dsp:cNvPr id="0" name=""/>
        <dsp:cNvSpPr/>
      </dsp:nvSpPr>
      <dsp:spPr>
        <a:xfrm>
          <a:off x="0" y="936841"/>
          <a:ext cx="1619672" cy="2246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/>
            <a:t>NICOL AVALO</a:t>
          </a:r>
          <a:endParaRPr lang="es-ES" sz="1400" kern="1200" dirty="0"/>
        </a:p>
      </dsp:txBody>
      <dsp:txXfrm>
        <a:off x="10967" y="947808"/>
        <a:ext cx="1597738" cy="202719"/>
      </dsp:txXfrm>
    </dsp:sp>
    <dsp:sp modelId="{010216D1-8F3C-4B7C-9F63-871E2AA470EB}">
      <dsp:nvSpPr>
        <dsp:cNvPr id="0" name=""/>
        <dsp:cNvSpPr/>
      </dsp:nvSpPr>
      <dsp:spPr>
        <a:xfrm>
          <a:off x="0" y="1171119"/>
          <a:ext cx="1619672" cy="2246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/>
            <a:t>JUANFRAN</a:t>
          </a:r>
          <a:endParaRPr lang="es-ES" sz="1400" kern="1200" dirty="0"/>
        </a:p>
      </dsp:txBody>
      <dsp:txXfrm>
        <a:off x="10967" y="1182086"/>
        <a:ext cx="1597738" cy="2027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3616FB-0B74-485C-B6F1-D9C1615E34BC}">
      <dsp:nvSpPr>
        <dsp:cNvPr id="0" name=""/>
        <dsp:cNvSpPr/>
      </dsp:nvSpPr>
      <dsp:spPr>
        <a:xfrm>
          <a:off x="0" y="7730"/>
          <a:ext cx="1830755" cy="2264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u="sng" kern="1200" dirty="0" smtClean="0"/>
            <a:t>SERGIO </a:t>
          </a:r>
          <a:r>
            <a:rPr lang="es-ES_tradnl" sz="1400" u="sng" kern="1200" dirty="0" smtClean="0"/>
            <a:t>PADILLA</a:t>
          </a:r>
          <a:endParaRPr lang="es-ES" sz="1400" u="sng" kern="1200" dirty="0"/>
        </a:p>
      </dsp:txBody>
      <dsp:txXfrm>
        <a:off x="11054" y="18784"/>
        <a:ext cx="1808647" cy="204343"/>
      </dsp:txXfrm>
    </dsp:sp>
    <dsp:sp modelId="{2D5FF26B-AF56-452E-AF4A-756445429736}">
      <dsp:nvSpPr>
        <dsp:cNvPr id="0" name=""/>
        <dsp:cNvSpPr/>
      </dsp:nvSpPr>
      <dsp:spPr>
        <a:xfrm>
          <a:off x="0" y="236735"/>
          <a:ext cx="1830755" cy="2264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u="none" kern="1200" dirty="0" smtClean="0"/>
            <a:t>SERGIO ORENES </a:t>
          </a:r>
          <a:endParaRPr lang="es-ES" sz="1400" u="none" kern="1200" dirty="0"/>
        </a:p>
      </dsp:txBody>
      <dsp:txXfrm>
        <a:off x="11054" y="247789"/>
        <a:ext cx="1808647" cy="204343"/>
      </dsp:txXfrm>
    </dsp:sp>
    <dsp:sp modelId="{BCAE9B33-F207-4A64-BAD4-ADB3C76A65BA}">
      <dsp:nvSpPr>
        <dsp:cNvPr id="0" name=""/>
        <dsp:cNvSpPr/>
      </dsp:nvSpPr>
      <dsp:spPr>
        <a:xfrm>
          <a:off x="0" y="472917"/>
          <a:ext cx="1830755" cy="2264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/>
            <a:t>ALVARO ESTURILLO</a:t>
          </a:r>
          <a:endParaRPr lang="es-ES" sz="1400" kern="1200" dirty="0"/>
        </a:p>
      </dsp:txBody>
      <dsp:txXfrm>
        <a:off x="11054" y="483971"/>
        <a:ext cx="1808647" cy="204343"/>
      </dsp:txXfrm>
    </dsp:sp>
    <dsp:sp modelId="{CD2DAC01-98C1-4DB4-A99F-3D450B750B3F}">
      <dsp:nvSpPr>
        <dsp:cNvPr id="0" name=""/>
        <dsp:cNvSpPr/>
      </dsp:nvSpPr>
      <dsp:spPr>
        <a:xfrm>
          <a:off x="0" y="709100"/>
          <a:ext cx="1830755" cy="2264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/>
            <a:t>JESUS SANCHEZ</a:t>
          </a:r>
          <a:endParaRPr lang="es-ES" sz="1400" kern="1200" dirty="0"/>
        </a:p>
      </dsp:txBody>
      <dsp:txXfrm>
        <a:off x="11054" y="720154"/>
        <a:ext cx="1808647" cy="2043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884F01-BE08-4DCC-AC03-5059D0F41BD6}">
      <dsp:nvSpPr>
        <dsp:cNvPr id="0" name=""/>
        <dsp:cNvSpPr/>
      </dsp:nvSpPr>
      <dsp:spPr>
        <a:xfrm>
          <a:off x="0" y="491"/>
          <a:ext cx="1611994" cy="2259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u="sng" kern="1200" dirty="0" smtClean="0"/>
            <a:t>EDUARDO</a:t>
          </a:r>
          <a:endParaRPr lang="es-ES" sz="1400" u="sng" kern="1200" dirty="0"/>
        </a:p>
      </dsp:txBody>
      <dsp:txXfrm>
        <a:off x="11031" y="11522"/>
        <a:ext cx="1589932" cy="203917"/>
      </dsp:txXfrm>
    </dsp:sp>
    <dsp:sp modelId="{3BE148C7-7034-4CEC-A1A8-64E70926B510}">
      <dsp:nvSpPr>
        <dsp:cNvPr id="0" name=""/>
        <dsp:cNvSpPr/>
      </dsp:nvSpPr>
      <dsp:spPr>
        <a:xfrm>
          <a:off x="0" y="236216"/>
          <a:ext cx="1611994" cy="2259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/>
            <a:t>SEBASTIAN B.</a:t>
          </a:r>
          <a:endParaRPr lang="es-ES" sz="1400" kern="1200" dirty="0"/>
        </a:p>
      </dsp:txBody>
      <dsp:txXfrm>
        <a:off x="11031" y="247247"/>
        <a:ext cx="1589932" cy="203917"/>
      </dsp:txXfrm>
    </dsp:sp>
    <dsp:sp modelId="{B57FE94D-3A3B-4546-8DBD-C9D73476428A}">
      <dsp:nvSpPr>
        <dsp:cNvPr id="0" name=""/>
        <dsp:cNvSpPr/>
      </dsp:nvSpPr>
      <dsp:spPr>
        <a:xfrm>
          <a:off x="0" y="471785"/>
          <a:ext cx="1611994" cy="2259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/>
            <a:t>FILIP</a:t>
          </a:r>
          <a:r>
            <a:rPr lang="es-ES_tradnl" sz="800" kern="1200" dirty="0" smtClean="0"/>
            <a:t> </a:t>
          </a:r>
          <a:endParaRPr lang="es-ES" sz="800" kern="1200" dirty="0"/>
        </a:p>
      </dsp:txBody>
      <dsp:txXfrm>
        <a:off x="11031" y="482816"/>
        <a:ext cx="1589932" cy="203917"/>
      </dsp:txXfrm>
    </dsp:sp>
    <dsp:sp modelId="{5A7A35A3-7BAE-45D3-9883-047DD6F466F8}">
      <dsp:nvSpPr>
        <dsp:cNvPr id="0" name=""/>
        <dsp:cNvSpPr/>
      </dsp:nvSpPr>
      <dsp:spPr>
        <a:xfrm>
          <a:off x="0" y="707355"/>
          <a:ext cx="1611994" cy="2259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/>
            <a:t>ROBERTO PEREZ</a:t>
          </a:r>
          <a:endParaRPr lang="es-ES" sz="1400" kern="1200" dirty="0"/>
        </a:p>
      </dsp:txBody>
      <dsp:txXfrm>
        <a:off x="11031" y="718386"/>
        <a:ext cx="1589932" cy="203917"/>
      </dsp:txXfrm>
    </dsp:sp>
    <dsp:sp modelId="{DD569F01-3844-47A2-B067-A260817931D0}">
      <dsp:nvSpPr>
        <dsp:cNvPr id="0" name=""/>
        <dsp:cNvSpPr/>
      </dsp:nvSpPr>
      <dsp:spPr>
        <a:xfrm>
          <a:off x="0" y="942925"/>
          <a:ext cx="1611994" cy="2259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/>
            <a:t>GUILLERMO M.</a:t>
          </a:r>
          <a:endParaRPr lang="es-ES" sz="1400" kern="1200" dirty="0"/>
        </a:p>
      </dsp:txBody>
      <dsp:txXfrm>
        <a:off x="11031" y="953956"/>
        <a:ext cx="1589932" cy="2039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ADB136-DE89-41E8-BD88-20DC92ECCD54}">
      <dsp:nvSpPr>
        <dsp:cNvPr id="0" name=""/>
        <dsp:cNvSpPr/>
      </dsp:nvSpPr>
      <dsp:spPr>
        <a:xfrm>
          <a:off x="0" y="444"/>
          <a:ext cx="1774528" cy="2773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u="sng" kern="1200" dirty="0" smtClean="0"/>
            <a:t>ALEJANDRO P.</a:t>
          </a:r>
          <a:endParaRPr lang="es-ES" sz="1400" u="sng" kern="1200" dirty="0"/>
        </a:p>
      </dsp:txBody>
      <dsp:txXfrm>
        <a:off x="13541" y="13985"/>
        <a:ext cx="1747446" cy="250307"/>
      </dsp:txXfrm>
    </dsp:sp>
    <dsp:sp modelId="{FF0B19E0-38E0-42B2-8BD6-39B7AAE06277}">
      <dsp:nvSpPr>
        <dsp:cNvPr id="0" name=""/>
        <dsp:cNvSpPr/>
      </dsp:nvSpPr>
      <dsp:spPr>
        <a:xfrm>
          <a:off x="0" y="289505"/>
          <a:ext cx="1774528" cy="2773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u="none" kern="1200" dirty="0" smtClean="0"/>
            <a:t>SERGIO GUERRERO</a:t>
          </a:r>
          <a:endParaRPr lang="es-ES" sz="1400" u="none" kern="1200" dirty="0"/>
        </a:p>
      </dsp:txBody>
      <dsp:txXfrm>
        <a:off x="13541" y="303046"/>
        <a:ext cx="1747446" cy="250307"/>
      </dsp:txXfrm>
    </dsp:sp>
    <dsp:sp modelId="{2BDC9814-0DC7-4A17-A52A-EF172D0D7399}">
      <dsp:nvSpPr>
        <dsp:cNvPr id="0" name=""/>
        <dsp:cNvSpPr/>
      </dsp:nvSpPr>
      <dsp:spPr>
        <a:xfrm>
          <a:off x="0" y="578567"/>
          <a:ext cx="1774528" cy="2773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u="none" kern="1200" dirty="0" smtClean="0"/>
            <a:t>ANDRES VICENTE</a:t>
          </a:r>
          <a:endParaRPr lang="es-ES" sz="1400" u="none" kern="1200" dirty="0"/>
        </a:p>
      </dsp:txBody>
      <dsp:txXfrm>
        <a:off x="13541" y="592108"/>
        <a:ext cx="1747446" cy="25030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5B40A9-859A-4449-84BF-04A6BA327C7B}">
      <dsp:nvSpPr>
        <dsp:cNvPr id="0" name=""/>
        <dsp:cNvSpPr/>
      </dsp:nvSpPr>
      <dsp:spPr>
        <a:xfrm>
          <a:off x="0" y="64"/>
          <a:ext cx="1647848" cy="2553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u="sng" kern="1200" dirty="0" smtClean="0"/>
            <a:t>ADRIAN FRANCO</a:t>
          </a:r>
          <a:endParaRPr lang="es-ES" sz="1400" u="sng" kern="1200" dirty="0"/>
        </a:p>
      </dsp:txBody>
      <dsp:txXfrm>
        <a:off x="12466" y="12530"/>
        <a:ext cx="1622916" cy="230425"/>
      </dsp:txXfrm>
    </dsp:sp>
    <dsp:sp modelId="{BB95AF3C-CAEA-4A94-A2DD-58D7034C4DE3}">
      <dsp:nvSpPr>
        <dsp:cNvPr id="0" name=""/>
        <dsp:cNvSpPr/>
      </dsp:nvSpPr>
      <dsp:spPr>
        <a:xfrm>
          <a:off x="0" y="266306"/>
          <a:ext cx="1647848" cy="2553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u="sng" kern="1200" dirty="0" smtClean="0"/>
            <a:t>MARIA DEL MAR</a:t>
          </a:r>
          <a:endParaRPr lang="es-ES" sz="1400" u="sng" kern="1200" dirty="0"/>
        </a:p>
      </dsp:txBody>
      <dsp:txXfrm>
        <a:off x="12466" y="278772"/>
        <a:ext cx="1622916" cy="23042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88A66C-DB5D-43E2-A2AD-F0061FC36338}">
      <dsp:nvSpPr>
        <dsp:cNvPr id="0" name=""/>
        <dsp:cNvSpPr/>
      </dsp:nvSpPr>
      <dsp:spPr>
        <a:xfrm>
          <a:off x="0" y="1095"/>
          <a:ext cx="1712662" cy="2100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u="none" kern="1200" dirty="0" smtClean="0">
              <a:effectLst/>
            </a:rPr>
            <a:t>ANDY</a:t>
          </a:r>
          <a:r>
            <a:rPr lang="es-ES" sz="1400" u="none" kern="1200" baseline="0" dirty="0" smtClean="0">
              <a:effectLst/>
            </a:rPr>
            <a:t> GARCIA</a:t>
          </a:r>
          <a:endParaRPr lang="es-ES" sz="1400" u="none" kern="1200" dirty="0">
            <a:effectLst/>
          </a:endParaRPr>
        </a:p>
      </dsp:txBody>
      <dsp:txXfrm>
        <a:off x="10255" y="11350"/>
        <a:ext cx="1692152" cy="189564"/>
      </dsp:txXfrm>
    </dsp:sp>
    <dsp:sp modelId="{B4300BB6-A2C4-40AB-8D54-A66B086D77BC}">
      <dsp:nvSpPr>
        <dsp:cNvPr id="0" name=""/>
        <dsp:cNvSpPr/>
      </dsp:nvSpPr>
      <dsp:spPr>
        <a:xfrm>
          <a:off x="0" y="220085"/>
          <a:ext cx="1712662" cy="2100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EDITH GARCIA</a:t>
          </a:r>
          <a:endParaRPr lang="es-ES" sz="1400" kern="1200" dirty="0"/>
        </a:p>
      </dsp:txBody>
      <dsp:txXfrm>
        <a:off x="10255" y="230340"/>
        <a:ext cx="1692152" cy="189564"/>
      </dsp:txXfrm>
    </dsp:sp>
    <dsp:sp modelId="{C2712ACA-2C87-4EF9-A5F2-3AE3C8214C77}">
      <dsp:nvSpPr>
        <dsp:cNvPr id="0" name=""/>
        <dsp:cNvSpPr/>
      </dsp:nvSpPr>
      <dsp:spPr>
        <a:xfrm>
          <a:off x="0" y="439075"/>
          <a:ext cx="1712662" cy="2100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JINGWEN</a:t>
          </a:r>
          <a:endParaRPr lang="es-ES" sz="1400" kern="1200" dirty="0"/>
        </a:p>
      </dsp:txBody>
      <dsp:txXfrm>
        <a:off x="10255" y="449330"/>
        <a:ext cx="1692152" cy="189564"/>
      </dsp:txXfrm>
    </dsp:sp>
    <dsp:sp modelId="{7C57A50A-5E6F-4799-A219-35E497AA4CCA}">
      <dsp:nvSpPr>
        <dsp:cNvPr id="0" name=""/>
        <dsp:cNvSpPr/>
      </dsp:nvSpPr>
      <dsp:spPr>
        <a:xfrm>
          <a:off x="0" y="658065"/>
          <a:ext cx="1712662" cy="2100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ABEL ALCIVAR</a:t>
          </a:r>
          <a:endParaRPr lang="es-ES" sz="1400" kern="1200" dirty="0"/>
        </a:p>
      </dsp:txBody>
      <dsp:txXfrm>
        <a:off x="10255" y="668320"/>
        <a:ext cx="1692152" cy="189564"/>
      </dsp:txXfrm>
    </dsp:sp>
    <dsp:sp modelId="{200871AA-6E58-4C4B-B3E2-263C424DF67C}">
      <dsp:nvSpPr>
        <dsp:cNvPr id="0" name=""/>
        <dsp:cNvSpPr/>
      </dsp:nvSpPr>
      <dsp:spPr>
        <a:xfrm>
          <a:off x="0" y="877055"/>
          <a:ext cx="1712662" cy="2100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ANTONIO PEREZ</a:t>
          </a:r>
          <a:endParaRPr lang="es-ES" sz="1400" kern="1200" dirty="0"/>
        </a:p>
      </dsp:txBody>
      <dsp:txXfrm>
        <a:off x="10255" y="887310"/>
        <a:ext cx="1692152" cy="189564"/>
      </dsp:txXfrm>
    </dsp:sp>
    <dsp:sp modelId="{3E062B32-9D6C-4A23-BEE8-64ABD8B82366}">
      <dsp:nvSpPr>
        <dsp:cNvPr id="0" name=""/>
        <dsp:cNvSpPr/>
      </dsp:nvSpPr>
      <dsp:spPr>
        <a:xfrm>
          <a:off x="0" y="1096045"/>
          <a:ext cx="1712662" cy="2100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PAOLA TORNEL</a:t>
          </a:r>
          <a:endParaRPr lang="es-ES" sz="1400" kern="1200" dirty="0"/>
        </a:p>
      </dsp:txBody>
      <dsp:txXfrm>
        <a:off x="10255" y="1106300"/>
        <a:ext cx="1692152" cy="189564"/>
      </dsp:txXfrm>
    </dsp:sp>
    <dsp:sp modelId="{6733E35C-388B-405E-B86D-DE7CEE71349D}">
      <dsp:nvSpPr>
        <dsp:cNvPr id="0" name=""/>
        <dsp:cNvSpPr/>
      </dsp:nvSpPr>
      <dsp:spPr>
        <a:xfrm>
          <a:off x="0" y="1315035"/>
          <a:ext cx="1712662" cy="2100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MARIA RUIZ</a:t>
          </a:r>
          <a:endParaRPr lang="es-ES" sz="1400" kern="1200" dirty="0"/>
        </a:p>
      </dsp:txBody>
      <dsp:txXfrm>
        <a:off x="10255" y="1325290"/>
        <a:ext cx="1692152" cy="189564"/>
      </dsp:txXfrm>
    </dsp:sp>
    <dsp:sp modelId="{4A0E7CAF-F0D1-4184-97B8-86EBF39E7456}">
      <dsp:nvSpPr>
        <dsp:cNvPr id="0" name=""/>
        <dsp:cNvSpPr/>
      </dsp:nvSpPr>
      <dsp:spPr>
        <a:xfrm>
          <a:off x="0" y="1534025"/>
          <a:ext cx="1712662" cy="2100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RUBEN CLARES</a:t>
          </a:r>
          <a:endParaRPr lang="es-ES" sz="1400" kern="1200" dirty="0"/>
        </a:p>
      </dsp:txBody>
      <dsp:txXfrm>
        <a:off x="10255" y="1544280"/>
        <a:ext cx="1692152" cy="189564"/>
      </dsp:txXfrm>
    </dsp:sp>
    <dsp:sp modelId="{B7418CE3-5DC7-484B-9F1D-DE3C312ACD59}">
      <dsp:nvSpPr>
        <dsp:cNvPr id="0" name=""/>
        <dsp:cNvSpPr/>
      </dsp:nvSpPr>
      <dsp:spPr>
        <a:xfrm>
          <a:off x="0" y="1753015"/>
          <a:ext cx="1712662" cy="2100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FATIMA</a:t>
          </a:r>
          <a:endParaRPr lang="es-ES" sz="1400" kern="1200" dirty="0"/>
        </a:p>
      </dsp:txBody>
      <dsp:txXfrm>
        <a:off x="10255" y="1763270"/>
        <a:ext cx="1692152" cy="1895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C9D81-5F96-41E9-99A7-6BF27C2D351E}" type="datetimeFigureOut">
              <a:rPr lang="es-ES" smtClean="0"/>
              <a:t>03/12/2014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892A9-957B-4230-9B16-D5FAE3E58A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8072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C968-EC74-4AC6-A790-A4C4DC82F168}" type="datetimeFigureOut">
              <a:rPr lang="es-ES" smtClean="0"/>
              <a:pPr/>
              <a:t>03/12/2014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C968-EC74-4AC6-A790-A4C4DC82F168}" type="datetimeFigureOut">
              <a:rPr lang="es-ES" smtClean="0"/>
              <a:pPr/>
              <a:t>03/12/2014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C968-EC74-4AC6-A790-A4C4DC82F168}" type="datetimeFigureOut">
              <a:rPr lang="es-ES" smtClean="0"/>
              <a:pPr/>
              <a:t>03/12/2014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C968-EC74-4AC6-A790-A4C4DC82F168}" type="datetimeFigureOut">
              <a:rPr lang="es-ES" smtClean="0"/>
              <a:pPr/>
              <a:t>03/12/2014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C968-EC74-4AC6-A790-A4C4DC82F168}" type="datetimeFigureOut">
              <a:rPr lang="es-ES" smtClean="0"/>
              <a:pPr/>
              <a:t>03/12/2014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C968-EC74-4AC6-A790-A4C4DC82F168}" type="datetimeFigureOut">
              <a:rPr lang="es-ES" smtClean="0"/>
              <a:pPr/>
              <a:t>03/12/2014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C968-EC74-4AC6-A790-A4C4DC82F168}" type="datetimeFigureOut">
              <a:rPr lang="es-ES" smtClean="0"/>
              <a:pPr/>
              <a:t>03/12/2014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C968-EC74-4AC6-A790-A4C4DC82F168}" type="datetimeFigureOut">
              <a:rPr lang="es-ES" smtClean="0"/>
              <a:pPr/>
              <a:t>03/12/2014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C968-EC74-4AC6-A790-A4C4DC82F168}" type="datetimeFigureOut">
              <a:rPr lang="es-ES" smtClean="0"/>
              <a:pPr/>
              <a:t>03/12/2014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C968-EC74-4AC6-A790-A4C4DC82F168}" type="datetimeFigureOut">
              <a:rPr lang="es-ES" smtClean="0"/>
              <a:pPr/>
              <a:t>03/12/2014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C968-EC74-4AC6-A790-A4C4DC82F168}" type="datetimeFigureOut">
              <a:rPr lang="es-ES" smtClean="0"/>
              <a:pPr/>
              <a:t>03/12/2014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5C968-EC74-4AC6-A790-A4C4DC82F168}" type="datetimeFigureOut">
              <a:rPr lang="es-ES" smtClean="0"/>
              <a:pPr/>
              <a:t>03/12/2014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29" Type="http://schemas.openxmlformats.org/officeDocument/2006/relationships/diagramQuickStyle" Target="../diagrams/quickStyle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28" Type="http://schemas.openxmlformats.org/officeDocument/2006/relationships/diagramLayout" Target="../diagrams/layout6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31" Type="http://schemas.microsoft.com/office/2007/relationships/diagramDrawing" Target="../diagrams/drawing6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Relationship Id="rId27" Type="http://schemas.openxmlformats.org/officeDocument/2006/relationships/diagramData" Target="../diagrams/data6.xml"/><Relationship Id="rId30" Type="http://schemas.openxmlformats.org/officeDocument/2006/relationships/diagramColors" Target="../diagrams/colors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inta perforada"/>
          <p:cNvSpPr/>
          <p:nvPr/>
        </p:nvSpPr>
        <p:spPr>
          <a:xfrm>
            <a:off x="2419553" y="206018"/>
            <a:ext cx="3857652" cy="1143008"/>
          </a:xfrm>
          <a:prstGeom prst="flowChartPunchedTape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4800000" scaled="0"/>
          </a:gradFill>
          <a:ln>
            <a:solidFill>
              <a:schemeClr val="bg1"/>
            </a:solidFill>
          </a:ln>
          <a:effectLst>
            <a:outerShdw blurRad="127000" dir="18900000" sx="106000" sy="106000" algn="bl" rotWithShape="0">
              <a:srgbClr val="4C8B2D">
                <a:alpha val="6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/>
              <a:t>A-Z  S.coop</a:t>
            </a:r>
          </a:p>
        </p:txBody>
      </p:sp>
      <p:sp>
        <p:nvSpPr>
          <p:cNvPr id="20" name="19 Rectángulo redondeado"/>
          <p:cNvSpPr/>
          <p:nvPr/>
        </p:nvSpPr>
        <p:spPr>
          <a:xfrm>
            <a:off x="3644102" y="1714488"/>
            <a:ext cx="1428760" cy="50006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4800000" scaled="0"/>
          </a:gradFill>
          <a:ln>
            <a:solidFill>
              <a:schemeClr val="bg1"/>
            </a:solidFill>
          </a:ln>
          <a:effectLst>
            <a:outerShdw blurRad="127000" dir="18900000" sx="106000" sy="106000" algn="bl" rotWithShape="0">
              <a:srgbClr val="4C8B2D">
                <a:alpha val="6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/>
              <a:t>PRESIDENTE</a:t>
            </a:r>
            <a:endParaRPr lang="es-ES" sz="1600" b="1" dirty="0"/>
          </a:p>
        </p:txBody>
      </p:sp>
      <p:sp>
        <p:nvSpPr>
          <p:cNvPr id="25" name="24 CuadroTexto"/>
          <p:cNvSpPr txBox="1"/>
          <p:nvPr/>
        </p:nvSpPr>
        <p:spPr>
          <a:xfrm>
            <a:off x="3404616" y="2214554"/>
            <a:ext cx="1938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u="sng" dirty="0" smtClean="0">
                <a:solidFill>
                  <a:srgbClr val="FF0000"/>
                </a:solidFill>
              </a:rPr>
              <a:t>ANDRES VICENTE</a:t>
            </a:r>
            <a:endParaRPr lang="es-ES" sz="1600" b="1" u="sng" dirty="0">
              <a:solidFill>
                <a:srgbClr val="FF0000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 flipH="1">
            <a:off x="3995936" y="3500438"/>
            <a:ext cx="420306" cy="9327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5314976" y="2363921"/>
            <a:ext cx="1228695" cy="50006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4800000" scaled="0"/>
          </a:gradFill>
          <a:ln>
            <a:solidFill>
              <a:schemeClr val="bg1"/>
            </a:solidFill>
          </a:ln>
          <a:effectLst>
            <a:outerShdw blurRad="127000" dir="18900000" sx="106000" sy="106000" algn="bl" rotWithShape="0">
              <a:srgbClr val="4C8B2D">
                <a:alpha val="6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00" b="1" dirty="0" smtClean="0"/>
          </a:p>
          <a:p>
            <a:pPr algn="ctr"/>
            <a:r>
              <a:rPr lang="es-ES" sz="1200" b="1" dirty="0" smtClean="0"/>
              <a:t>SECRETARIO</a:t>
            </a:r>
            <a:endParaRPr lang="es-ES" sz="1200" b="1" dirty="0"/>
          </a:p>
          <a:p>
            <a:pPr algn="ctr"/>
            <a:endParaRPr lang="es-ES" sz="1200" b="1" dirty="0"/>
          </a:p>
        </p:txBody>
      </p:sp>
      <p:sp>
        <p:nvSpPr>
          <p:cNvPr id="11" name="10 Rectángulo"/>
          <p:cNvSpPr/>
          <p:nvPr/>
        </p:nvSpPr>
        <p:spPr>
          <a:xfrm>
            <a:off x="6566899" y="2444677"/>
            <a:ext cx="16561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b="1" dirty="0" smtClean="0">
                <a:solidFill>
                  <a:srgbClr val="FF0000"/>
                </a:solidFill>
              </a:rPr>
              <a:t>ADRIAN FRANCO</a:t>
            </a:r>
            <a:endParaRPr lang="es-ES" sz="1600" b="1" dirty="0">
              <a:solidFill>
                <a:srgbClr val="FF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658617" y="2444677"/>
            <a:ext cx="14401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b="1" dirty="0" smtClean="0">
                <a:solidFill>
                  <a:srgbClr val="FF0000"/>
                </a:solidFill>
              </a:rPr>
              <a:t>NICOL AVALO </a:t>
            </a:r>
            <a:endParaRPr lang="es-ES" sz="1600" b="1" dirty="0">
              <a:solidFill>
                <a:srgbClr val="FF0000"/>
              </a:solidFill>
            </a:endParaRPr>
          </a:p>
        </p:txBody>
      </p:sp>
      <p:sp>
        <p:nvSpPr>
          <p:cNvPr id="26" name="25 Rectángulo redondeado"/>
          <p:cNvSpPr/>
          <p:nvPr/>
        </p:nvSpPr>
        <p:spPr>
          <a:xfrm>
            <a:off x="3465506" y="3143107"/>
            <a:ext cx="1785951" cy="645933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4800000" scaled="0"/>
          </a:gradFill>
          <a:ln>
            <a:solidFill>
              <a:schemeClr val="bg1"/>
            </a:solidFill>
          </a:ln>
          <a:effectLst>
            <a:outerShdw blurRad="127000" dir="18900000" sx="106000" sy="106000" algn="bl" rotWithShape="0">
              <a:srgbClr val="4C8B2D">
                <a:alpha val="6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latin typeface="Aharoni" pitchFamily="2" charset="-79"/>
                <a:cs typeface="Aharoni" pitchFamily="2" charset="-79"/>
              </a:rPr>
              <a:t>DEPARTAMENTOS</a:t>
            </a:r>
            <a:endParaRPr lang="es-ES" sz="12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1" name="30 Rectángulo redondeado"/>
          <p:cNvSpPr/>
          <p:nvPr/>
        </p:nvSpPr>
        <p:spPr>
          <a:xfrm>
            <a:off x="2098778" y="3367053"/>
            <a:ext cx="1214447" cy="50006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4800000" scaled="0"/>
          </a:gradFill>
          <a:ln>
            <a:solidFill>
              <a:schemeClr val="bg1"/>
            </a:solidFill>
          </a:ln>
          <a:effectLst>
            <a:outerShdw blurRad="127000" dir="18900000" sx="106000" sy="106000" algn="bl" rotWithShape="0">
              <a:srgbClr val="4C8B2D">
                <a:alpha val="6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 smtClean="0"/>
              <a:t>COMPRA-VENTA</a:t>
            </a:r>
            <a:endParaRPr lang="es-ES" sz="1200" b="1" dirty="0"/>
          </a:p>
        </p:txBody>
      </p:sp>
      <p:sp>
        <p:nvSpPr>
          <p:cNvPr id="32" name="31 Rectángulo redondeado"/>
          <p:cNvSpPr/>
          <p:nvPr/>
        </p:nvSpPr>
        <p:spPr>
          <a:xfrm>
            <a:off x="5436096" y="3367053"/>
            <a:ext cx="1214446" cy="50006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4800000" scaled="0"/>
          </a:gradFill>
          <a:ln>
            <a:solidFill>
              <a:schemeClr val="bg1"/>
            </a:solidFill>
          </a:ln>
          <a:effectLst>
            <a:outerShdw blurRad="127000" dir="18900000" sx="106000" sy="106000" algn="bl" rotWithShape="0">
              <a:srgbClr val="4C8B2D">
                <a:alpha val="6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 smtClean="0"/>
              <a:t>PRODUCCION</a:t>
            </a:r>
            <a:endParaRPr lang="es-ES" sz="1100" b="1" dirty="0"/>
          </a:p>
        </p:txBody>
      </p:sp>
      <p:sp>
        <p:nvSpPr>
          <p:cNvPr id="33" name="32 Rectángulo redondeado"/>
          <p:cNvSpPr/>
          <p:nvPr/>
        </p:nvSpPr>
        <p:spPr>
          <a:xfrm>
            <a:off x="2419553" y="4814050"/>
            <a:ext cx="1214447" cy="50006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4800000" scaled="0"/>
          </a:gradFill>
          <a:ln>
            <a:solidFill>
              <a:schemeClr val="bg1"/>
            </a:solidFill>
          </a:ln>
          <a:effectLst>
            <a:outerShdw blurRad="127000" dir="18900000" sx="106000" sy="106000" algn="bl" rotWithShape="0">
              <a:srgbClr val="4C8B2D">
                <a:alpha val="6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/>
              <a:t>MARKETING</a:t>
            </a:r>
            <a:endParaRPr lang="es-ES" sz="1200" b="1" dirty="0"/>
          </a:p>
        </p:txBody>
      </p:sp>
      <p:sp>
        <p:nvSpPr>
          <p:cNvPr id="34" name="33 Rectángulo redondeado"/>
          <p:cNvSpPr/>
          <p:nvPr/>
        </p:nvSpPr>
        <p:spPr>
          <a:xfrm>
            <a:off x="733446" y="4813487"/>
            <a:ext cx="1214447" cy="50006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4800000" scaled="0"/>
          </a:gradFill>
          <a:ln>
            <a:solidFill>
              <a:schemeClr val="bg1"/>
            </a:solidFill>
          </a:ln>
          <a:effectLst>
            <a:outerShdw blurRad="127000" dir="18900000" sx="106000" sy="106000" algn="bl" rotWithShape="0">
              <a:srgbClr val="4C8B2D">
                <a:alpha val="6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/>
              <a:t>CONTABILIDAD</a:t>
            </a:r>
            <a:endParaRPr lang="es-ES" sz="1200" b="1" dirty="0"/>
          </a:p>
        </p:txBody>
      </p:sp>
      <p:graphicFrame>
        <p:nvGraphicFramePr>
          <p:cNvPr id="93" name="92 Diagrama"/>
          <p:cNvGraphicFramePr/>
          <p:nvPr>
            <p:extLst>
              <p:ext uri="{D42A27DB-BD31-4B8C-83A1-F6EECF244321}">
                <p14:modId xmlns:p14="http://schemas.microsoft.com/office/powerpoint/2010/main" val="3055350995"/>
              </p:ext>
            </p:extLst>
          </p:nvPr>
        </p:nvGraphicFramePr>
        <p:xfrm>
          <a:off x="98819" y="2881200"/>
          <a:ext cx="1619672" cy="1395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3" name="102 Diagrama"/>
          <p:cNvGraphicFramePr/>
          <p:nvPr>
            <p:extLst>
              <p:ext uri="{D42A27DB-BD31-4B8C-83A1-F6EECF244321}">
                <p14:modId xmlns:p14="http://schemas.microsoft.com/office/powerpoint/2010/main" val="3299382310"/>
              </p:ext>
            </p:extLst>
          </p:nvPr>
        </p:nvGraphicFramePr>
        <p:xfrm>
          <a:off x="4206912" y="5682481"/>
          <a:ext cx="1830755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5" name="94 Diagrama"/>
          <p:cNvGraphicFramePr/>
          <p:nvPr>
            <p:extLst>
              <p:ext uri="{D42A27DB-BD31-4B8C-83A1-F6EECF244321}">
                <p14:modId xmlns:p14="http://schemas.microsoft.com/office/powerpoint/2010/main" val="2357783552"/>
              </p:ext>
            </p:extLst>
          </p:nvPr>
        </p:nvGraphicFramePr>
        <p:xfrm>
          <a:off x="2383942" y="5682481"/>
          <a:ext cx="1611994" cy="1169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27" name="26 Rectángulo redondeado"/>
          <p:cNvSpPr/>
          <p:nvPr/>
        </p:nvSpPr>
        <p:spPr>
          <a:xfrm>
            <a:off x="6277205" y="4815054"/>
            <a:ext cx="1214447" cy="50006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4800000" scaled="0"/>
          </a:gradFill>
          <a:ln>
            <a:solidFill>
              <a:schemeClr val="bg1"/>
            </a:solidFill>
          </a:ln>
          <a:effectLst>
            <a:outerShdw blurRad="127000" dir="18900000" sx="106000" sy="106000" algn="bl" rotWithShape="0">
              <a:srgbClr val="4C8B2D">
                <a:alpha val="6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/>
              <a:t>RRHH</a:t>
            </a:r>
            <a:endParaRPr lang="es-ES" sz="1200" b="1" dirty="0"/>
          </a:p>
        </p:txBody>
      </p:sp>
      <p:graphicFrame>
        <p:nvGraphicFramePr>
          <p:cNvPr id="96" name="95 Diagrama"/>
          <p:cNvGraphicFramePr/>
          <p:nvPr>
            <p:extLst>
              <p:ext uri="{D42A27DB-BD31-4B8C-83A1-F6EECF244321}">
                <p14:modId xmlns:p14="http://schemas.microsoft.com/office/powerpoint/2010/main" val="2099022500"/>
              </p:ext>
            </p:extLst>
          </p:nvPr>
        </p:nvGraphicFramePr>
        <p:xfrm>
          <a:off x="6209270" y="5668942"/>
          <a:ext cx="1774528" cy="856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22" name="21 Flecha derecha"/>
          <p:cNvSpPr/>
          <p:nvPr/>
        </p:nvSpPr>
        <p:spPr>
          <a:xfrm rot="10800000">
            <a:off x="1738739" y="3322028"/>
            <a:ext cx="360039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41" name="40 Flecha derecha"/>
          <p:cNvSpPr/>
          <p:nvPr/>
        </p:nvSpPr>
        <p:spPr>
          <a:xfrm>
            <a:off x="6668406" y="3322028"/>
            <a:ext cx="360039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Flecha derecha"/>
          <p:cNvSpPr/>
          <p:nvPr/>
        </p:nvSpPr>
        <p:spPr>
          <a:xfrm rot="5400000">
            <a:off x="1198677" y="5358445"/>
            <a:ext cx="360039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Flecha derecha"/>
          <p:cNvSpPr/>
          <p:nvPr/>
        </p:nvSpPr>
        <p:spPr>
          <a:xfrm rot="5400000">
            <a:off x="6704409" y="5350120"/>
            <a:ext cx="360039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1" name="20 Conector recto de flecha"/>
          <p:cNvCxnSpPr>
            <a:stCxn id="20" idx="1"/>
          </p:cNvCxnSpPr>
          <p:nvPr/>
        </p:nvCxnSpPr>
        <p:spPr>
          <a:xfrm flipH="1">
            <a:off x="2706002" y="1964521"/>
            <a:ext cx="938100" cy="3994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>
            <a:stCxn id="20" idx="3"/>
            <a:endCxn id="13" idx="0"/>
          </p:cNvCxnSpPr>
          <p:nvPr/>
        </p:nvCxnSpPr>
        <p:spPr>
          <a:xfrm>
            <a:off x="5072862" y="1964521"/>
            <a:ext cx="856462" cy="3994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angular"/>
          <p:cNvCxnSpPr>
            <a:stCxn id="26" idx="0"/>
            <a:endCxn id="31" idx="0"/>
          </p:cNvCxnSpPr>
          <p:nvPr/>
        </p:nvCxnSpPr>
        <p:spPr>
          <a:xfrm rot="16200000" flipH="1" flipV="1">
            <a:off x="3420269" y="2428840"/>
            <a:ext cx="223946" cy="1652480"/>
          </a:xfrm>
          <a:prstGeom prst="bentConnector3">
            <a:avLst>
              <a:gd name="adj1" fmla="val -102078"/>
            </a:avLst>
          </a:prstGeom>
          <a:ln w="38100">
            <a:solidFill>
              <a:srgbClr val="FFC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angular"/>
          <p:cNvCxnSpPr>
            <a:stCxn id="26" idx="0"/>
            <a:endCxn id="32" idx="0"/>
          </p:cNvCxnSpPr>
          <p:nvPr/>
        </p:nvCxnSpPr>
        <p:spPr>
          <a:xfrm rot="16200000" flipH="1">
            <a:off x="5088927" y="2412662"/>
            <a:ext cx="223946" cy="1684837"/>
          </a:xfrm>
          <a:prstGeom prst="bentConnector3">
            <a:avLst>
              <a:gd name="adj1" fmla="val -102078"/>
            </a:avLst>
          </a:prstGeom>
          <a:ln w="38100">
            <a:solidFill>
              <a:srgbClr val="FFC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angular"/>
          <p:cNvCxnSpPr>
            <a:stCxn id="26" idx="2"/>
            <a:endCxn id="34" idx="0"/>
          </p:cNvCxnSpPr>
          <p:nvPr/>
        </p:nvCxnSpPr>
        <p:spPr>
          <a:xfrm rot="5400000">
            <a:off x="2337353" y="2792357"/>
            <a:ext cx="1024447" cy="3017812"/>
          </a:xfrm>
          <a:prstGeom prst="bentConnector3">
            <a:avLst/>
          </a:prstGeom>
          <a:ln w="38100">
            <a:solidFill>
              <a:srgbClr val="FFC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Conector angular"/>
          <p:cNvCxnSpPr>
            <a:stCxn id="26" idx="2"/>
            <a:endCxn id="27" idx="0"/>
          </p:cNvCxnSpPr>
          <p:nvPr/>
        </p:nvCxnSpPr>
        <p:spPr>
          <a:xfrm rot="16200000" flipH="1">
            <a:off x="5108448" y="3039073"/>
            <a:ext cx="1026014" cy="2525947"/>
          </a:xfrm>
          <a:prstGeom prst="bentConnector3">
            <a:avLst>
              <a:gd name="adj1" fmla="val 50000"/>
            </a:avLst>
          </a:prstGeom>
          <a:ln w="38100">
            <a:solidFill>
              <a:srgbClr val="FFC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angular"/>
          <p:cNvCxnSpPr>
            <a:stCxn id="26" idx="2"/>
            <a:endCxn id="33" idx="0"/>
          </p:cNvCxnSpPr>
          <p:nvPr/>
        </p:nvCxnSpPr>
        <p:spPr>
          <a:xfrm rot="5400000">
            <a:off x="3180125" y="3635693"/>
            <a:ext cx="1025010" cy="1331705"/>
          </a:xfrm>
          <a:prstGeom prst="bentConnector3">
            <a:avLst>
              <a:gd name="adj1" fmla="val 50000"/>
            </a:avLst>
          </a:prstGeom>
          <a:ln w="38100">
            <a:solidFill>
              <a:srgbClr val="FFC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105 Rectángulo redondeado"/>
          <p:cNvSpPr/>
          <p:nvPr/>
        </p:nvSpPr>
        <p:spPr>
          <a:xfrm>
            <a:off x="1979712" y="2363921"/>
            <a:ext cx="1404943" cy="50006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4800000" scaled="0"/>
          </a:gradFill>
          <a:ln>
            <a:solidFill>
              <a:schemeClr val="bg1"/>
            </a:solidFill>
          </a:ln>
          <a:effectLst>
            <a:outerShdw blurRad="127000" dir="18900000" sx="106000" sy="106000" algn="bl" rotWithShape="0">
              <a:srgbClr val="4C8B2D">
                <a:alpha val="6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00" b="1" dirty="0" smtClean="0"/>
          </a:p>
          <a:p>
            <a:pPr algn="ctr"/>
            <a:r>
              <a:rPr lang="es-ES_tradnl" sz="1200" b="1" dirty="0" smtClean="0"/>
              <a:t>VICEPRESIDENTA</a:t>
            </a:r>
            <a:endParaRPr lang="es-ES" sz="1200" b="1" dirty="0"/>
          </a:p>
          <a:p>
            <a:pPr algn="ctr"/>
            <a:endParaRPr lang="es-ES" sz="1200" b="1" dirty="0"/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621334389"/>
              </p:ext>
            </p:extLst>
          </p:nvPr>
        </p:nvGraphicFramePr>
        <p:xfrm>
          <a:off x="548564" y="5715585"/>
          <a:ext cx="1647848" cy="521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sp>
        <p:nvSpPr>
          <p:cNvPr id="45" name="44 Rectángulo redondeado"/>
          <p:cNvSpPr/>
          <p:nvPr/>
        </p:nvSpPr>
        <p:spPr>
          <a:xfrm>
            <a:off x="4492675" y="4831065"/>
            <a:ext cx="1214446" cy="50006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4800000" scaled="0"/>
          </a:gradFill>
          <a:ln>
            <a:solidFill>
              <a:schemeClr val="bg1"/>
            </a:solidFill>
          </a:ln>
          <a:effectLst>
            <a:outerShdw blurRad="127000" dir="18900000" sx="106000" sy="106000" algn="bl" rotWithShape="0">
              <a:srgbClr val="4C8B2D">
                <a:alpha val="6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 smtClean="0"/>
              <a:t>COMUNICACIÓN</a:t>
            </a:r>
            <a:endParaRPr lang="es-ES" sz="1100" b="1" dirty="0"/>
          </a:p>
        </p:txBody>
      </p:sp>
      <p:cxnSp>
        <p:nvCxnSpPr>
          <p:cNvPr id="23" name="22 Conector angular"/>
          <p:cNvCxnSpPr>
            <a:stCxn id="26" idx="2"/>
            <a:endCxn id="45" idx="0"/>
          </p:cNvCxnSpPr>
          <p:nvPr/>
        </p:nvCxnSpPr>
        <p:spPr>
          <a:xfrm rot="16200000" flipH="1">
            <a:off x="4208178" y="3939344"/>
            <a:ext cx="1042025" cy="741416"/>
          </a:xfrm>
          <a:prstGeom prst="bentConnector3">
            <a:avLst/>
          </a:prstGeom>
          <a:ln w="38100">
            <a:solidFill>
              <a:srgbClr val="FFC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Flecha derecha"/>
          <p:cNvSpPr/>
          <p:nvPr/>
        </p:nvSpPr>
        <p:spPr>
          <a:xfrm rot="5400000">
            <a:off x="2851958" y="5349557"/>
            <a:ext cx="360039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50 Flecha derecha"/>
          <p:cNvSpPr/>
          <p:nvPr/>
        </p:nvSpPr>
        <p:spPr>
          <a:xfrm rot="5400000">
            <a:off x="4919877" y="5358446"/>
            <a:ext cx="360039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64" name="63 Diagrama"/>
          <p:cNvGraphicFramePr/>
          <p:nvPr>
            <p:extLst>
              <p:ext uri="{D42A27DB-BD31-4B8C-83A1-F6EECF244321}">
                <p14:modId xmlns:p14="http://schemas.microsoft.com/office/powerpoint/2010/main" val="99957407"/>
              </p:ext>
            </p:extLst>
          </p:nvPr>
        </p:nvGraphicFramePr>
        <p:xfrm>
          <a:off x="7096534" y="2768379"/>
          <a:ext cx="1712662" cy="19641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75</Words>
  <Application>Microsoft Office PowerPoint</Application>
  <PresentationFormat>Presentación en pantalla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LOGOTIPO</dc:title>
  <dc:creator>15_21</dc:creator>
  <cp:lastModifiedBy>Fulgencio Alarcon</cp:lastModifiedBy>
  <cp:revision>48</cp:revision>
  <dcterms:created xsi:type="dcterms:W3CDTF">2013-10-25T14:15:20Z</dcterms:created>
  <dcterms:modified xsi:type="dcterms:W3CDTF">2014-12-03T15:19:14Z</dcterms:modified>
</cp:coreProperties>
</file>