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D3B16C-7AD8-45CB-9E16-8F3BF14DB7B3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F6F92-5285-4430-BF08-BA6D9448065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73630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radley Hand ITC" pitchFamily="66" charset="0"/>
              </a:rPr>
              <a:t>Catálogo</a:t>
            </a:r>
            <a:br>
              <a:rPr lang="es-ES" dirty="0" smtClean="0">
                <a:latin typeface="Bradley Hand ITC" pitchFamily="66" charset="0"/>
              </a:rPr>
            </a:br>
            <a:r>
              <a:rPr lang="es-ES" sz="10000" dirty="0" smtClean="0">
                <a:latin typeface="Bradley Hand ITC" pitchFamily="66" charset="0"/>
              </a:rPr>
              <a:t>Albide Place</a:t>
            </a:r>
            <a:endParaRPr lang="es-ES" sz="100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1608" cy="1143000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latin typeface="+mn-lt"/>
              </a:rPr>
              <a:t>Garbanzos de </a:t>
            </a:r>
            <a:r>
              <a:rPr lang="es-ES" i="1" dirty="0" err="1" smtClean="0">
                <a:latin typeface="+mn-lt"/>
              </a:rPr>
              <a:t>Daganzo</a:t>
            </a:r>
            <a:r>
              <a:rPr lang="es-ES" i="1" dirty="0" smtClean="0">
                <a:latin typeface="+mn-lt"/>
              </a:rPr>
              <a:t> (Madrid).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Garbanzos de </a:t>
            </a:r>
            <a:r>
              <a:rPr lang="es-ES" dirty="0" err="1" smtClean="0"/>
              <a:t>Daganzo</a:t>
            </a:r>
            <a:r>
              <a:rPr lang="es-ES" dirty="0" smtClean="0"/>
              <a:t> (Madrid): </a:t>
            </a:r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400" dirty="0" smtClean="0"/>
              <a:t>Se caracteriza por ser de piel muy fina que no se desprende al cocinarlo, textura tierna.</a:t>
            </a:r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400" dirty="0" smtClean="0"/>
              <a:t>Sabor intenso y por la capacidad de absorber muy bien los aromas y los sabores del guiso.</a:t>
            </a:r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400" dirty="0" smtClean="0"/>
              <a:t>Imprescindible para conseguir un buen cocido.</a:t>
            </a:r>
          </a:p>
          <a:p>
            <a:pPr lvl="1">
              <a:buNone/>
              <a:tabLst>
                <a:tab pos="288000" algn="r"/>
              </a:tabLst>
            </a:pPr>
            <a:endParaRPr lang="es-ES" sz="1400" dirty="0" smtClean="0"/>
          </a:p>
          <a:p>
            <a:r>
              <a:rPr lang="es-ES" dirty="0" smtClean="0"/>
              <a:t>PVP: Bolsa de 1 Kg 2,50 €</a:t>
            </a:r>
          </a:p>
          <a:p>
            <a:endParaRPr lang="es-ES" dirty="0"/>
          </a:p>
        </p:txBody>
      </p:sp>
      <p:pic>
        <p:nvPicPr>
          <p:cNvPr id="5" name="4 Marcador de contenido" descr="C:\Users\manuelg\Desktop\20150411_183304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9510" y="2496914"/>
            <a:ext cx="4032448" cy="330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876256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Ref.:009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r>
              <a:rPr lang="es-E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Velas flotantes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Velas elaboradas por personas con discapacidad psíquica de la Fundación Nuestra Señora del Camino.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 algn="r">
              <a:buNone/>
            </a:pPr>
            <a:r>
              <a:rPr lang="es-ES" sz="2400" dirty="0" smtClean="0"/>
              <a:t>	</a:t>
            </a:r>
            <a:r>
              <a:rPr lang="es-ES" sz="1800" b="1" dirty="0" smtClean="0"/>
              <a:t>12 unidades: 5,00€</a:t>
            </a:r>
          </a:p>
          <a:p>
            <a:pPr algn="r">
              <a:buNone/>
            </a:pPr>
            <a:r>
              <a:rPr lang="es-ES" sz="1800" b="1" dirty="0" smtClean="0"/>
              <a:t>6 unidades: 3,50€</a:t>
            </a:r>
          </a:p>
          <a:p>
            <a:pPr algn="r">
              <a:buNone/>
            </a:pPr>
            <a:endParaRPr lang="es-ES" sz="1800" b="1" dirty="0" smtClean="0"/>
          </a:p>
          <a:p>
            <a:pPr algn="r">
              <a:buNone/>
            </a:pPr>
            <a:r>
              <a:rPr lang="es-ES" sz="1800" b="1" dirty="0" smtClean="0"/>
              <a:t> </a:t>
            </a:r>
          </a:p>
          <a:p>
            <a:pPr algn="r">
              <a:buNone/>
            </a:pPr>
            <a:r>
              <a:rPr lang="es-ES" sz="1800" b="1" dirty="0" smtClean="0"/>
              <a:t>	Ref.: 010</a:t>
            </a:r>
          </a:p>
          <a:p>
            <a:endParaRPr lang="es-ES" sz="1800" b="1" dirty="0"/>
          </a:p>
        </p:txBody>
      </p:sp>
      <p:pic>
        <p:nvPicPr>
          <p:cNvPr id="6" name="5 Imagen" descr="Imagen1.png"/>
          <p:cNvPicPr>
            <a:picLocks noChangeAspect="1"/>
          </p:cNvPicPr>
          <p:nvPr/>
        </p:nvPicPr>
        <p:blipFill>
          <a:blip r:embed="rId2" cstate="print"/>
          <a:srcRect t="24595" r="-3696" b="51588"/>
          <a:stretch>
            <a:fillRect/>
          </a:stretch>
        </p:blipFill>
        <p:spPr>
          <a:xfrm>
            <a:off x="971600" y="3284984"/>
            <a:ext cx="428299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4352"/>
          </a:xfrm>
        </p:spPr>
        <p:txBody>
          <a:bodyPr>
            <a:normAutofit/>
          </a:bodyPr>
          <a:lstStyle/>
          <a:p>
            <a:r>
              <a:rPr lang="es-E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Jabones pequeños de estrella</a:t>
            </a:r>
            <a:endParaRPr lang="es-E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	</a:t>
            </a:r>
          </a:p>
          <a:p>
            <a:r>
              <a:rPr lang="es-ES" sz="1900" dirty="0" smtClean="0"/>
              <a:t>Jabones pequeños elaborados por personas con discapacidad psíquica de la Fundación Nuestra Señora del Camino.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1800" b="1" dirty="0" smtClean="0"/>
              <a:t>12 unidades: 5,00</a:t>
            </a:r>
          </a:p>
          <a:p>
            <a:pPr>
              <a:buNone/>
            </a:pPr>
            <a:r>
              <a:rPr lang="es-ES" sz="1800" b="1" dirty="0" smtClean="0"/>
              <a:t>6 unidades: 3,50</a:t>
            </a:r>
          </a:p>
          <a:p>
            <a:pPr>
              <a:buNone/>
            </a:pPr>
            <a:r>
              <a:rPr lang="es-ES" sz="1800" b="1" dirty="0" smtClean="0"/>
              <a:t>	</a:t>
            </a:r>
          </a:p>
          <a:p>
            <a:pPr>
              <a:buNone/>
            </a:pPr>
            <a:r>
              <a:rPr lang="es-ES" sz="1800" b="1" dirty="0" smtClean="0"/>
              <a:t>Ref.: 011</a:t>
            </a:r>
          </a:p>
          <a:p>
            <a:pPr>
              <a:buNone/>
            </a:pPr>
            <a:r>
              <a:rPr lang="es-ES" sz="1900" dirty="0" smtClean="0"/>
              <a:t>	</a:t>
            </a:r>
          </a:p>
        </p:txBody>
      </p:sp>
      <p:pic>
        <p:nvPicPr>
          <p:cNvPr id="6" name="5 Imagen" descr="Imagen1.png"/>
          <p:cNvPicPr>
            <a:picLocks noChangeAspect="1"/>
          </p:cNvPicPr>
          <p:nvPr/>
        </p:nvPicPr>
        <p:blipFill>
          <a:blip r:embed="rId2" cstate="print"/>
          <a:srcRect t="77803" r="-2513" b="-32"/>
          <a:stretch>
            <a:fillRect/>
          </a:stretch>
        </p:blipFill>
        <p:spPr>
          <a:xfrm>
            <a:off x="4067944" y="3477005"/>
            <a:ext cx="3960440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54968"/>
          </a:xfrm>
        </p:spPr>
        <p:txBody>
          <a:bodyPr/>
          <a:lstStyle/>
          <a:p>
            <a:pPr algn="ctr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Caramelos Violeta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3970784" cy="4173096"/>
          </a:xfrm>
        </p:spPr>
        <p:txBody>
          <a:bodyPr/>
          <a:lstStyle/>
          <a:p>
            <a:endParaRPr lang="es-ES" dirty="0" smtClean="0"/>
          </a:p>
          <a:p>
            <a:r>
              <a:rPr lang="es-ES" sz="1800" dirty="0" smtClean="0"/>
              <a:t>Son caramelos de color  violeta, ricos y dulces muy típicos de Madrid.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r>
              <a:rPr lang="es-ES" sz="1800" b="1" dirty="0" smtClean="0"/>
              <a:t>1 cajita: 80 gr.</a:t>
            </a:r>
          </a:p>
          <a:p>
            <a:r>
              <a:rPr lang="es-ES" sz="1800" b="1" dirty="0" smtClean="0"/>
              <a:t>Precio: 2.50€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r>
              <a:rPr lang="es-ES" sz="1800" b="1" dirty="0" smtClean="0"/>
              <a:t>Ref.: 001</a:t>
            </a:r>
            <a:endParaRPr lang="es-ES" sz="1800" b="1" dirty="0"/>
          </a:p>
        </p:txBody>
      </p:sp>
      <p:pic>
        <p:nvPicPr>
          <p:cNvPr id="4" name="0 Imagen" descr="rleuafjc.4ju.jpg"/>
          <p:cNvPicPr/>
          <p:nvPr/>
        </p:nvPicPr>
        <p:blipFill>
          <a:blip r:embed="rId2" cstate="print"/>
          <a:srcRect l="20755" t="4166" r="11321" b="4167"/>
          <a:stretch>
            <a:fillRect/>
          </a:stretch>
        </p:blipFill>
        <p:spPr>
          <a:xfrm>
            <a:off x="5868144" y="2276872"/>
            <a:ext cx="2592288" cy="3168352"/>
          </a:xfrm>
          <a:prstGeom prst="rect">
            <a:avLst/>
          </a:prstGeom>
        </p:spPr>
      </p:pic>
      <p:pic>
        <p:nvPicPr>
          <p:cNvPr id="5" name="Picture 2" descr="https://encrypted-tbn1.gstatic.com/images?q=tbn:ANd9GcTgSQwUN0H3T3KOQWI6kBFxXMBADv74-m4diXGWE08EJqC_SA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1944216" cy="167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Lazos</a:t>
            </a:r>
            <a:endParaRPr lang="es-E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995120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/>
          </a:p>
          <a:p>
            <a:r>
              <a:rPr lang="es-ES" sz="2400" dirty="0" smtClean="0"/>
              <a:t>Lazos madrileños muy típicos.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b="1" dirty="0" smtClean="0"/>
              <a:t>Caja: 2,20kg</a:t>
            </a:r>
          </a:p>
          <a:p>
            <a:pPr>
              <a:buNone/>
            </a:pPr>
            <a:r>
              <a:rPr lang="es-ES" sz="2000" b="1" dirty="0" smtClean="0"/>
              <a:t>Precio caja: 9,00 €</a:t>
            </a:r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r>
              <a:rPr lang="es-ES" sz="2000" b="1" dirty="0" smtClean="0"/>
              <a:t>Ref.: 002</a:t>
            </a:r>
            <a:endParaRPr lang="es-ES" sz="2000" b="1" dirty="0"/>
          </a:p>
        </p:txBody>
      </p:sp>
      <p:pic>
        <p:nvPicPr>
          <p:cNvPr id="6" name="5 Imagen" descr="laz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29000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Rosquillas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212976"/>
            <a:ext cx="8064896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1600" dirty="0" smtClean="0"/>
              <a:t>Rosquillas típicas de fiestas de San Isidro de Madrid. </a:t>
            </a:r>
          </a:p>
          <a:p>
            <a:pPr>
              <a:buNone/>
            </a:pPr>
            <a:endParaRPr lang="es-ES" sz="1400" dirty="0" smtClean="0"/>
          </a:p>
          <a:p>
            <a:r>
              <a:rPr lang="es-ES" sz="1600" b="1" dirty="0" smtClean="0"/>
              <a:t>1. Rosquillas Listas</a:t>
            </a:r>
          </a:p>
          <a:p>
            <a:pPr>
              <a:buNone/>
            </a:pPr>
            <a:r>
              <a:rPr lang="es-ES" sz="1600" b="1" dirty="0" smtClean="0"/>
              <a:t>	Caja 3 kg.			</a:t>
            </a:r>
          </a:p>
          <a:p>
            <a:pPr>
              <a:buNone/>
            </a:pPr>
            <a:r>
              <a:rPr lang="es-ES" sz="1600" dirty="0" smtClean="0"/>
              <a:t>		 Precio: 6,50 €/kg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b="1" dirty="0" smtClean="0"/>
              <a:t>2. Rosquillas Tontas</a:t>
            </a:r>
          </a:p>
          <a:p>
            <a:pPr>
              <a:buNone/>
            </a:pPr>
            <a:r>
              <a:rPr lang="es-ES" sz="1600" b="1" dirty="0" smtClean="0"/>
              <a:t>	Caja 2,50 kg</a:t>
            </a:r>
          </a:p>
          <a:p>
            <a:pPr>
              <a:buNone/>
            </a:pPr>
            <a:r>
              <a:rPr lang="es-ES" sz="1600" dirty="0" smtClean="0"/>
              <a:t>		 Precio: 6,50 €/kg</a:t>
            </a:r>
          </a:p>
          <a:p>
            <a:pPr>
              <a:buNone/>
            </a:pPr>
            <a:endParaRPr lang="es-ES" sz="1600" dirty="0" smtClean="0"/>
          </a:p>
          <a:p>
            <a:r>
              <a:rPr lang="es-ES" sz="1600" b="1" dirty="0" smtClean="0"/>
              <a:t>3. Rosquillas  Santa Clara</a:t>
            </a:r>
          </a:p>
          <a:p>
            <a:pPr>
              <a:buNone/>
            </a:pPr>
            <a:r>
              <a:rPr lang="es-ES" sz="1600" b="1" dirty="0" smtClean="0"/>
              <a:t>	Caja 1,40 kg</a:t>
            </a:r>
          </a:p>
          <a:p>
            <a:pPr>
              <a:buNone/>
            </a:pPr>
            <a:r>
              <a:rPr lang="es-ES" sz="1600" dirty="0" smtClean="0"/>
              <a:t>		 Precio: 5,75 €/kg</a:t>
            </a:r>
          </a:p>
          <a:p>
            <a:pPr>
              <a:buNone/>
            </a:pPr>
            <a:r>
              <a:rPr lang="es-ES" sz="1600" dirty="0" smtClean="0"/>
              <a:t>								</a:t>
            </a:r>
            <a:r>
              <a:rPr lang="es-ES" sz="1900" b="1" dirty="0" smtClean="0"/>
              <a:t>Ref.: 003</a:t>
            </a:r>
          </a:p>
        </p:txBody>
      </p:sp>
      <p:pic>
        <p:nvPicPr>
          <p:cNvPr id="4" name="3 Imagen" descr="rosquillalistamodific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osquillasantaclara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osquillasantaclara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9552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87824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3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36096" y="3789040"/>
            <a:ext cx="2664296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Para pedidos que no correspondan a cajas completas , igualmente se venderá al peso.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Aceitunas – Campo Real (Madrid)</a:t>
            </a:r>
            <a:endParaRPr lang="es-E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5 Marcador de contenido" descr="Aceituna-Campo-Real-Verde-Extra-Pet-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168352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355976" y="2636912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 smtClean="0"/>
          </a:p>
          <a:p>
            <a:r>
              <a:rPr lang="es-ES" b="1" dirty="0" smtClean="0"/>
              <a:t>Recipiente:  1 kg</a:t>
            </a:r>
          </a:p>
          <a:p>
            <a:r>
              <a:rPr lang="es-ES" b="1" dirty="0" smtClean="0"/>
              <a:t>Precio : 3.00€</a:t>
            </a:r>
          </a:p>
          <a:p>
            <a:endParaRPr lang="es-ES" b="1" dirty="0" smtClean="0"/>
          </a:p>
          <a:p>
            <a:r>
              <a:rPr lang="es-ES" b="1" dirty="0" smtClean="0"/>
              <a:t>Recipiente: ½ kg</a:t>
            </a:r>
          </a:p>
          <a:p>
            <a:r>
              <a:rPr lang="es-ES" b="1" dirty="0" smtClean="0"/>
              <a:t>Precio:  1,60€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Ref.: 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Quesos – Campo Real (Madrid)</a:t>
            </a:r>
            <a:endParaRPr lang="es-E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3826768" cy="3862029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Cuña 250 gr. curado: 2,20</a:t>
            </a:r>
          </a:p>
          <a:p>
            <a:pPr>
              <a:buNone/>
            </a:pPr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r>
              <a:rPr lang="es-ES" sz="2000" b="1" dirty="0" smtClean="0"/>
              <a:t>Cuña 250 gr. semicurado: 2,10</a:t>
            </a:r>
            <a:endParaRPr lang="es-ES" sz="2000" b="1" dirty="0"/>
          </a:p>
        </p:txBody>
      </p:sp>
      <p:pic>
        <p:nvPicPr>
          <p:cNvPr id="1026" name="Picture 2" descr="Z:\quesos\IMG-20150320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0777" r="1921" b="28226"/>
          <a:stretch>
            <a:fillRect/>
          </a:stretch>
        </p:blipFill>
        <p:spPr bwMode="auto">
          <a:xfrm>
            <a:off x="1187623" y="1988840"/>
            <a:ext cx="281097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Z:\quesos\IMG-20150320-WA0003.jpg"/>
          <p:cNvPicPr>
            <a:picLocks noChangeAspect="1" noChangeArrowheads="1"/>
          </p:cNvPicPr>
          <p:nvPr/>
        </p:nvPicPr>
        <p:blipFill>
          <a:blip r:embed="rId3" cstate="print"/>
          <a:srcRect t="31953" r="1110" b="24094"/>
          <a:stretch>
            <a:fillRect/>
          </a:stretch>
        </p:blipFill>
        <p:spPr bwMode="auto">
          <a:xfrm>
            <a:off x="1259632" y="4365104"/>
            <a:ext cx="27363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660232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Ref.:005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i="1" dirty="0" smtClean="0">
                <a:latin typeface="+mn-lt"/>
              </a:rPr>
              <a:t>Queso artesano de la Sierra de Madrid</a:t>
            </a:r>
            <a:endParaRPr lang="es-ES" sz="4000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Cuña </a:t>
            </a:r>
            <a:r>
              <a:rPr lang="es-ES" dirty="0" smtClean="0"/>
              <a:t>350-400 gr</a:t>
            </a:r>
            <a:r>
              <a:rPr lang="es-ES" dirty="0" smtClean="0"/>
              <a:t>. de oveja </a:t>
            </a:r>
            <a:r>
              <a:rPr lang="es-ES" dirty="0" smtClean="0"/>
              <a:t>curado. </a:t>
            </a:r>
          </a:p>
          <a:p>
            <a:endParaRPr lang="es-ES" dirty="0" smtClean="0"/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600" dirty="0" smtClean="0"/>
              <a:t>Precio aproximado 4,55€ (350/gr.) – 5,20€ (400/gr.).</a:t>
            </a:r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endParaRPr lang="es-ES" sz="1600" dirty="0" smtClean="0"/>
          </a:p>
          <a:p>
            <a:pPr lvl="1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600" dirty="0" smtClean="0"/>
              <a:t>13€/kg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7 Marcador de contenido" descr="C:\Users\manuelg\Desktop\20150411_184231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069" y="2758475"/>
            <a:ext cx="2899385" cy="265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876256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Ref.:006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s-ES" i="1" dirty="0" smtClean="0">
                <a:latin typeface="+mn-lt"/>
              </a:rPr>
              <a:t>Aceite de Arganda (Madrid)</a:t>
            </a:r>
            <a:endParaRPr lang="es-ES" i="1" dirty="0">
              <a:latin typeface="+mn-l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400" dirty="0" smtClean="0"/>
              <a:t>Envase de 500 ml.</a:t>
            </a:r>
          </a:p>
          <a:p>
            <a:r>
              <a:rPr lang="es-ES" sz="2400" dirty="0" smtClean="0"/>
              <a:t>Aceite  virgen extra</a:t>
            </a:r>
          </a:p>
          <a:p>
            <a:r>
              <a:rPr lang="es-ES" sz="2400" dirty="0" smtClean="0"/>
              <a:t>De gran sabor y frutado intenso</a:t>
            </a:r>
          </a:p>
          <a:p>
            <a:r>
              <a:rPr lang="es-ES" sz="2400" dirty="0" smtClean="0"/>
              <a:t>Recomendadas para consumo en crudo en ensaladas y cocina selecta </a:t>
            </a:r>
          </a:p>
          <a:p>
            <a:r>
              <a:rPr lang="es-ES" dirty="0" smtClean="0"/>
              <a:t>PVP:4,50€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" y="2166144"/>
            <a:ext cx="3724275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092280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Ref.:007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1143000"/>
          </a:xfrm>
        </p:spPr>
        <p:txBody>
          <a:bodyPr/>
          <a:lstStyle/>
          <a:p>
            <a:r>
              <a:rPr lang="es-ES" i="1" dirty="0" smtClean="0">
                <a:latin typeface="+mn-lt"/>
              </a:rPr>
              <a:t>Miel ecológica de Madrid</a:t>
            </a:r>
            <a:endParaRPr lang="es-ES" i="1" dirty="0">
              <a:latin typeface="+mn-l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Miel  ecológica </a:t>
            </a:r>
          </a:p>
          <a:p>
            <a:r>
              <a:rPr lang="es-ES" dirty="0" smtClean="0"/>
              <a:t>Tipo: castaño, brezo  y roble</a:t>
            </a:r>
          </a:p>
          <a:p>
            <a:r>
              <a:rPr lang="es-ES" dirty="0" smtClean="0"/>
              <a:t>PVP: tarro 250 gr. 3,50€ </a:t>
            </a:r>
          </a:p>
          <a:p>
            <a:endParaRPr lang="es-ES" dirty="0"/>
          </a:p>
        </p:txBody>
      </p:sp>
      <p:pic>
        <p:nvPicPr>
          <p:cNvPr id="5" name="4 Marcador de contenido" descr="C:\Users\manuelg\Desktop\20150411_183859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544" y="2420888"/>
            <a:ext cx="403244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084168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Ref.:008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314</Words>
  <Application>Microsoft Office PowerPoint</Application>
  <PresentationFormat>Presentación en pantalla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Catálogo Albide Place</vt:lpstr>
      <vt:lpstr>Caramelos Violeta</vt:lpstr>
      <vt:lpstr>Lazos</vt:lpstr>
      <vt:lpstr>Rosquillas</vt:lpstr>
      <vt:lpstr>Aceitunas – Campo Real (Madrid)</vt:lpstr>
      <vt:lpstr>Quesos – Campo Real (Madrid)</vt:lpstr>
      <vt:lpstr>Queso artesano de la Sierra de Madrid</vt:lpstr>
      <vt:lpstr>Aceite de Arganda (Madrid)</vt:lpstr>
      <vt:lpstr>Miel ecológica de Madrid</vt:lpstr>
      <vt:lpstr>Garbanzos de Daganzo (Madrid). </vt:lpstr>
      <vt:lpstr>Velas flotantes</vt:lpstr>
      <vt:lpstr>Jabones pequeños de estrella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Albide Place</dc:title>
  <dc:creator>1GAM</dc:creator>
  <cp:lastModifiedBy>1gam</cp:lastModifiedBy>
  <cp:revision>54</cp:revision>
  <dcterms:created xsi:type="dcterms:W3CDTF">2015-02-16T12:16:49Z</dcterms:created>
  <dcterms:modified xsi:type="dcterms:W3CDTF">2015-04-15T08:03:17Z</dcterms:modified>
</cp:coreProperties>
</file>