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65" r:id="rId2"/>
    <p:sldId id="270" r:id="rId3"/>
    <p:sldId id="266" r:id="rId4"/>
    <p:sldId id="275" r:id="rId5"/>
    <p:sldId id="272" r:id="rId6"/>
    <p:sldId id="273" r:id="rId7"/>
    <p:sldId id="277" r:id="rId8"/>
    <p:sldId id="274" r:id="rId9"/>
    <p:sldId id="276" r:id="rId10"/>
    <p:sldId id="257" r:id="rId11"/>
    <p:sldId id="258" r:id="rId12"/>
    <p:sldId id="260" r:id="rId13"/>
    <p:sldId id="25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40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5BFB-1056-4535-9F55-367A29B2A59E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A7C1C-3CDC-4252-AC37-3970B8F85DF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71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A7C1C-3CDC-4252-AC37-3970B8F85DF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2A745C-35E6-4101-8144-602AB5AC03E9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TI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32656"/>
            <a:ext cx="5810250" cy="39909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99592" y="5085184"/>
            <a:ext cx="64807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3600" b="1" dirty="0" smtClean="0">
                <a:ln/>
                <a:solidFill>
                  <a:schemeClr val="accent3"/>
                </a:solidFill>
              </a:rPr>
              <a:t>   Catalogo de Productos</a:t>
            </a:r>
            <a:endParaRPr lang="es-E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VELAS FLOTANTES: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900608" y="1340768"/>
            <a:ext cx="9505056" cy="5517232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s-ES" sz="2000" dirty="0" smtClean="0">
                <a:latin typeface="Footlight MT Light" pitchFamily="18" charset="0"/>
              </a:rPr>
              <a:t>Preciosas velas artesanales elaboradas por personas con discapacidad psíquica de la </a:t>
            </a:r>
            <a:r>
              <a:rPr lang="es-ES" sz="2000" b="1" dirty="0" smtClean="0">
                <a:latin typeface="Footlight MT Light" pitchFamily="18" charset="0"/>
              </a:rPr>
              <a:t>Fundación Señora del Camino</a:t>
            </a:r>
            <a:r>
              <a:rPr lang="es-ES" sz="2000" dirty="0" smtClean="0">
                <a:latin typeface="Footlight MT Light" pitchFamily="18" charset="0"/>
              </a:rPr>
              <a:t>.</a:t>
            </a: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</a:t>
            </a: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     Date un baño relajante con las velas flotantes.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b="1" dirty="0" smtClean="0">
                <a:latin typeface="Footlight MT Light" pitchFamily="18" charset="0"/>
              </a:rPr>
              <a:t>P.V.P.:</a:t>
            </a:r>
            <a:r>
              <a:rPr lang="es-ES" sz="2200" dirty="0" smtClean="0">
                <a:latin typeface="Footlight MT Light" pitchFamily="18" charset="0"/>
              </a:rPr>
              <a:t>2.80</a:t>
            </a:r>
            <a:r>
              <a:rPr lang="es-ES" sz="2200" b="1" dirty="0" smtClean="0">
                <a:latin typeface="Footlight MT Light" pitchFamily="18" charset="0"/>
              </a:rPr>
              <a:t> </a:t>
            </a:r>
            <a:r>
              <a:rPr lang="es-ES" sz="2200" dirty="0" smtClean="0">
                <a:latin typeface="Footlight MT Light" pitchFamily="18" charset="0"/>
              </a:rPr>
              <a:t>€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b="1" dirty="0" smtClean="0">
                <a:latin typeface="Footlight MT Light" pitchFamily="18" charset="0"/>
              </a:rPr>
              <a:t>Ref:</a:t>
            </a:r>
            <a:r>
              <a:rPr lang="es-ES" sz="2200" dirty="0" smtClean="0">
                <a:latin typeface="Footlight MT Light" pitchFamily="18" charset="0"/>
              </a:rPr>
              <a:t>011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Lote de 6 unidades.</a:t>
            </a:r>
          </a:p>
          <a:p>
            <a:pPr>
              <a:buNone/>
            </a:pPr>
            <a:r>
              <a:rPr lang="es-ES" sz="1800" dirty="0" smtClean="0"/>
              <a:t>                                                                                </a:t>
            </a:r>
          </a:p>
          <a:p>
            <a:pPr>
              <a:buNone/>
            </a:pPr>
            <a:r>
              <a:rPr lang="es-ES" sz="1800" dirty="0" smtClean="0"/>
              <a:t>              </a:t>
            </a:r>
          </a:p>
          <a:p>
            <a:pPr>
              <a:buNone/>
            </a:pPr>
            <a:r>
              <a:rPr lang="es-ES" sz="1800" dirty="0" smtClean="0"/>
              <a:t>                                                                           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              </a:t>
            </a:r>
          </a:p>
          <a:p>
            <a:pPr>
              <a:buNone/>
            </a:pPr>
            <a:r>
              <a:rPr lang="es-ES" sz="1800" dirty="0" smtClean="0"/>
              <a:t>    </a:t>
            </a:r>
          </a:p>
          <a:p>
            <a:pPr>
              <a:buNone/>
            </a:pPr>
            <a:r>
              <a:rPr lang="es-ES" sz="1800" dirty="0" smtClean="0"/>
              <a:t>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                                                        </a:t>
            </a:r>
            <a:r>
              <a:rPr lang="es-ES" sz="7200" dirty="0" smtClean="0"/>
              <a:t> </a:t>
            </a:r>
            <a:endParaRPr lang="es-ES" sz="1800" dirty="0"/>
          </a:p>
        </p:txBody>
      </p:sp>
      <p:sp>
        <p:nvSpPr>
          <p:cNvPr id="4" name="Rectangle 46" descr="DSCN5072"/>
          <p:cNvSpPr>
            <a:spLocks noChangeArrowheads="1"/>
          </p:cNvSpPr>
          <p:nvPr/>
        </p:nvSpPr>
        <p:spPr bwMode="auto">
          <a:xfrm>
            <a:off x="251520" y="2996952"/>
            <a:ext cx="3816424" cy="25922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FUNDA DE MECHERO: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81328"/>
            <a:ext cx="8686800" cy="53766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900" dirty="0" smtClean="0">
                <a:latin typeface="Footlight MT Light" pitchFamily="18" charset="0"/>
              </a:rPr>
              <a:t>Fundas artesanales para su mechero elaboradas por personas discapacitadas psíquicas de la Fundación  Señora del Camino.</a:t>
            </a: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P.V.P. : </a:t>
            </a:r>
            <a:r>
              <a:rPr lang="es-ES" sz="1700" dirty="0" smtClean="0">
                <a:latin typeface="Footlight MT Light" pitchFamily="18" charset="0"/>
              </a:rPr>
              <a:t>2.80€</a:t>
            </a:r>
            <a:r>
              <a:rPr lang="es-ES" sz="2000" dirty="0" smtClean="0"/>
              <a:t>       </a:t>
            </a: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900" b="1" dirty="0" smtClean="0">
                <a:latin typeface="Footlight MT Light" pitchFamily="18" charset="0"/>
              </a:rPr>
              <a:t>Ref.: </a:t>
            </a:r>
            <a:r>
              <a:rPr lang="es-ES" sz="1900" dirty="0" smtClean="0">
                <a:latin typeface="Footlight MT Light" pitchFamily="18" charset="0"/>
              </a:rPr>
              <a:t>012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</p:txBody>
      </p:sp>
      <p:sp>
        <p:nvSpPr>
          <p:cNvPr id="4" name="Rectangle 59" descr="DSCN5123"/>
          <p:cNvSpPr>
            <a:spLocks noChangeArrowheads="1"/>
          </p:cNvSpPr>
          <p:nvPr/>
        </p:nvSpPr>
        <p:spPr bwMode="auto">
          <a:xfrm>
            <a:off x="611560" y="2708920"/>
            <a:ext cx="3888432" cy="295232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PULSERAS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DE TOBILLO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481328"/>
            <a:ext cx="8579296" cy="5260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Preciosas tobilleras artesanales elaborados por personas con discapacidad psíquicas de la Fundación  Señora del Camino.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anose="0204060206030A020304" pitchFamily="18" charset="0"/>
              </a:rPr>
              <a:t>P.V.P. :</a:t>
            </a:r>
            <a:r>
              <a:rPr lang="es-ES" sz="1700" dirty="0" smtClean="0">
                <a:latin typeface="Footlight MT Light" pitchFamily="18" charset="0"/>
              </a:rPr>
              <a:t>1.70€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 : </a:t>
            </a:r>
            <a:r>
              <a:rPr lang="es-ES" sz="1700" dirty="0" smtClean="0">
                <a:latin typeface="Footlight MT Light" pitchFamily="18" charset="0"/>
              </a:rPr>
              <a:t>013</a:t>
            </a:r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 algn="r"/>
            <a:endParaRPr lang="es-ES" sz="1800" dirty="0"/>
          </a:p>
        </p:txBody>
      </p:sp>
      <p:sp>
        <p:nvSpPr>
          <p:cNvPr id="4" name="Rectangle 43" descr="Imagen 027"/>
          <p:cNvSpPr>
            <a:spLocks noChangeArrowheads="1"/>
          </p:cNvSpPr>
          <p:nvPr/>
        </p:nvSpPr>
        <p:spPr bwMode="auto">
          <a:xfrm>
            <a:off x="539552" y="3068960"/>
            <a:ext cx="4104456" cy="2448272"/>
          </a:xfrm>
          <a:prstGeom prst="rect">
            <a:avLst/>
          </a:prstGeom>
          <a:blipFill dpi="0" rotWithShape="0">
            <a:blip r:embed="rId2" cstate="print">
              <a:lum bright="10000" contrast="1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JABONES PEQUEÑOS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388424" cy="55172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Preciosos jabones artesanales elaborados por personas con discapacidad psíquicas de la Fundación  Señora del Camino.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anose="0204060206030A020304" pitchFamily="18" charset="0"/>
              </a:rPr>
              <a:t>P.V.P </a:t>
            </a:r>
            <a:r>
              <a:rPr lang="es-ES" sz="1700" b="1" dirty="0" smtClean="0"/>
              <a:t>:</a:t>
            </a:r>
          </a:p>
          <a:p>
            <a:pPr algn="r">
              <a:buNone/>
            </a:pPr>
            <a:r>
              <a:rPr lang="es-ES" sz="1700" dirty="0" smtClean="0">
                <a:latin typeface="Footlight MT Light" panose="0204060206030A020304" pitchFamily="18" charset="0"/>
              </a:rPr>
              <a:t>Lote 12 Unidades: 2.80€</a:t>
            </a:r>
          </a:p>
          <a:p>
            <a:pPr algn="r">
              <a:buNone/>
            </a:pPr>
            <a:r>
              <a:rPr lang="es-ES" sz="1700" dirty="0" smtClean="0">
                <a:latin typeface="Footlight MT Light" panose="0204060206030A020304" pitchFamily="18" charset="0"/>
              </a:rPr>
              <a:t>Lote 6 Unidades: 2.00</a:t>
            </a:r>
            <a:r>
              <a:rPr lang="es-ES" sz="1700" dirty="0" smtClean="0"/>
              <a:t>€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Ref.: </a:t>
            </a:r>
            <a:r>
              <a:rPr lang="es-ES" sz="1700" dirty="0" smtClean="0">
                <a:latin typeface="Footlight MT Light" pitchFamily="18" charset="0"/>
              </a:rPr>
              <a:t>014</a:t>
            </a:r>
          </a:p>
          <a:p>
            <a:pPr algn="r"/>
            <a:endParaRPr lang="es-ES" sz="2200" dirty="0" smtClean="0"/>
          </a:p>
          <a:p>
            <a:pPr algn="r"/>
            <a:endParaRPr lang="es-ES" sz="2200" dirty="0" smtClean="0"/>
          </a:p>
          <a:p>
            <a:pPr algn="r"/>
            <a:endParaRPr lang="es-ES" sz="22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 algn="r"/>
            <a:endParaRPr lang="es-ES" sz="1800" dirty="0"/>
          </a:p>
        </p:txBody>
      </p:sp>
      <p:sp>
        <p:nvSpPr>
          <p:cNvPr id="4" name="Rectangle 48" descr="DSCN5231"/>
          <p:cNvSpPr>
            <a:spLocks noChangeArrowheads="1"/>
          </p:cNvSpPr>
          <p:nvPr/>
        </p:nvSpPr>
        <p:spPr bwMode="auto">
          <a:xfrm>
            <a:off x="395536" y="3356992"/>
            <a:ext cx="4032448" cy="244827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CARAMELOS DE VIOLETA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es-ES" sz="2800" dirty="0" smtClean="0">
                <a:latin typeface="Footlight MT Light" pitchFamily="18" charset="0"/>
              </a:rPr>
              <a:t>Deliciosos caramelos violetas, típicos de Madrid.</a:t>
            </a:r>
          </a:p>
          <a:p>
            <a:pPr algn="r">
              <a:buNone/>
            </a:pPr>
            <a:r>
              <a:rPr lang="es-ES" sz="2800" dirty="0" smtClean="0">
                <a:latin typeface="Footlight MT Light" pitchFamily="18" charset="0"/>
              </a:rPr>
              <a:t>Caja de 80 gr.</a:t>
            </a:r>
          </a:p>
          <a:p>
            <a:pPr algn="r">
              <a:buNone/>
            </a:pPr>
            <a:endParaRPr lang="es-ES" sz="28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800" b="1" dirty="0" smtClean="0">
                <a:latin typeface="Footlight MT Light" pitchFamily="18" charset="0"/>
              </a:rPr>
              <a:t>P.V.P. : </a:t>
            </a:r>
            <a:r>
              <a:rPr lang="es-ES" sz="2800" dirty="0" smtClean="0">
                <a:latin typeface="Footlight MT Light" pitchFamily="18" charset="0"/>
              </a:rPr>
              <a:t>2.00€</a:t>
            </a:r>
          </a:p>
          <a:p>
            <a:pPr algn="r">
              <a:buNone/>
            </a:pPr>
            <a:endParaRPr lang="es-ES" sz="28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800" b="1" dirty="0" smtClean="0">
                <a:latin typeface="Footlight MT Light" pitchFamily="18" charset="0"/>
              </a:rPr>
              <a:t>Ref.: </a:t>
            </a:r>
            <a:r>
              <a:rPr lang="es-ES" sz="2800" dirty="0" smtClean="0">
                <a:latin typeface="Footlight MT Light" pitchFamily="18" charset="0"/>
              </a:rPr>
              <a:t>001</a:t>
            </a:r>
          </a:p>
          <a:p>
            <a:endParaRPr lang="es-ES" dirty="0"/>
          </a:p>
        </p:txBody>
      </p:sp>
      <p:pic>
        <p:nvPicPr>
          <p:cNvPr id="4" name="3 Imagen" descr="caramelos-de-viol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4032448" cy="369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MIEL DE TOMILLO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7992888" cy="5544616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s-ES" sz="2300" dirty="0" smtClean="0">
                <a:latin typeface="Footlight MT Light" pitchFamily="18" charset="0"/>
              </a:rPr>
              <a:t>Deliciosa miel de tomillo procedente de La planta de tomillo que aporta su néctar a la miel milflores, pero si consideramos la miel de tomillo pura, nos encontramos con una miel clara y de sabor muy personal, de olor fuerte y penetrante.</a:t>
            </a:r>
          </a:p>
          <a:p>
            <a:pPr algn="r">
              <a:buNone/>
            </a:pPr>
            <a:endParaRPr lang="es-ES" sz="19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300" b="1" dirty="0" smtClean="0">
                <a:latin typeface="Footlight MT Light" pitchFamily="18" charset="0"/>
              </a:rPr>
              <a:t>P.V.P. :</a:t>
            </a:r>
            <a:r>
              <a:rPr lang="es-ES" sz="2300" dirty="0" smtClean="0">
                <a:latin typeface="Footlight MT Light" pitchFamily="18" charset="0"/>
              </a:rPr>
              <a:t>7.50€</a:t>
            </a:r>
          </a:p>
          <a:p>
            <a:pPr algn="r">
              <a:buNone/>
            </a:pPr>
            <a:endParaRPr lang="es-ES" sz="2300" b="1" dirty="0" smtClean="0">
              <a:latin typeface="Footlight MT Light" pitchFamily="18" charset="0"/>
            </a:endParaRPr>
          </a:p>
          <a:p>
            <a:pPr algn="r">
              <a:buNone/>
            </a:pPr>
            <a:endParaRPr lang="es-ES" sz="23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300" b="1" dirty="0" smtClean="0">
                <a:latin typeface="Footlight MT Light" pitchFamily="18" charset="0"/>
              </a:rPr>
              <a:t>Ref.:</a:t>
            </a:r>
            <a:r>
              <a:rPr lang="es-ES" sz="2300" dirty="0" smtClean="0">
                <a:latin typeface="Footlight MT Light" pitchFamily="18" charset="0"/>
              </a:rPr>
              <a:t> 002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700" dirty="0" smtClean="0"/>
          </a:p>
          <a:p>
            <a:pPr>
              <a:buNone/>
            </a:pPr>
            <a:r>
              <a:rPr lang="es-ES" sz="1700" dirty="0" smtClean="0"/>
              <a:t> </a:t>
            </a:r>
            <a:endParaRPr lang="es-ES" sz="1700" dirty="0"/>
          </a:p>
        </p:txBody>
      </p:sp>
      <p:pic>
        <p:nvPicPr>
          <p:cNvPr id="4" name="3 Imagen" descr="miel-de-tomi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Miel  ecológica disponible de: castaño, brezo  y roble</a:t>
            </a:r>
          </a:p>
          <a:p>
            <a:endParaRPr lang="es-ES" dirty="0"/>
          </a:p>
        </p:txBody>
      </p:sp>
      <p:pic>
        <p:nvPicPr>
          <p:cNvPr id="4" name="3 Imagen" descr="C:\Users\manuelg\Desktop\20150411_18385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6343" y="2830161"/>
            <a:ext cx="3636122" cy="28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292080" y="2780928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P.V.P: tarro 250 </a:t>
            </a:r>
            <a:r>
              <a:rPr lang="es-ES" dirty="0" err="1" smtClean="0"/>
              <a:t>gms</a:t>
            </a:r>
            <a:r>
              <a:rPr lang="es-ES" dirty="0" smtClean="0"/>
              <a:t>. 3,50 €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364502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Ref.:003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Aceitunas – campo real (Madrid)</a:t>
            </a:r>
            <a:endParaRPr lang="es-ES" dirty="0"/>
          </a:p>
        </p:txBody>
      </p:sp>
      <p:pic>
        <p:nvPicPr>
          <p:cNvPr id="6" name="5 Marcador de contenido" descr="Aceituna-Campo-Real-Verde-Extra-Pet-640x4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81404"/>
            <a:ext cx="2736304" cy="3648405"/>
          </a:xfrm>
        </p:spPr>
      </p:pic>
      <p:sp>
        <p:nvSpPr>
          <p:cNvPr id="8" name="7 CuadroTexto"/>
          <p:cNvSpPr txBox="1"/>
          <p:nvPr/>
        </p:nvSpPr>
        <p:spPr>
          <a:xfrm>
            <a:off x="5076056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ootlight MT Light" panose="0204060206030A020304" pitchFamily="18" charset="0"/>
              </a:rPr>
              <a:t>Recipiente 1kg</a:t>
            </a:r>
          </a:p>
          <a:p>
            <a:r>
              <a:rPr lang="es-ES" b="1" dirty="0" smtClean="0">
                <a:latin typeface="Footlight MT Light" panose="0204060206030A020304" pitchFamily="18" charset="0"/>
              </a:rPr>
              <a:t>P.V.P </a:t>
            </a:r>
            <a:r>
              <a:rPr lang="es-ES" b="1" dirty="0" smtClean="0"/>
              <a:t>: 3.00€</a:t>
            </a:r>
          </a:p>
          <a:p>
            <a:endParaRPr lang="es-ES" b="1" dirty="0" smtClean="0"/>
          </a:p>
          <a:p>
            <a:r>
              <a:rPr lang="es-ES" b="1" dirty="0" smtClean="0"/>
              <a:t>Ref.: </a:t>
            </a:r>
            <a:r>
              <a:rPr lang="es-ES" dirty="0" smtClean="0"/>
              <a:t>004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148064" y="35730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ootlight MT Light" pitchFamily="18" charset="0"/>
              </a:rPr>
              <a:t>Recipiente 1/2kg </a:t>
            </a:r>
          </a:p>
          <a:p>
            <a:r>
              <a:rPr lang="es-ES" b="1" dirty="0" smtClean="0">
                <a:latin typeface="Footlight MT Light" pitchFamily="18" charset="0"/>
              </a:rPr>
              <a:t>P.V.P: 1.60€</a:t>
            </a:r>
          </a:p>
          <a:p>
            <a:endParaRPr lang="es-ES" b="1" dirty="0" smtClean="0">
              <a:latin typeface="Footlight MT Light" pitchFamily="18" charset="0"/>
            </a:endParaRPr>
          </a:p>
          <a:p>
            <a:r>
              <a:rPr lang="es-ES" b="1" dirty="0" smtClean="0">
                <a:latin typeface="Footlight MT Light" pitchFamily="18" charset="0"/>
              </a:rPr>
              <a:t>Ref.: </a:t>
            </a:r>
            <a:r>
              <a:rPr lang="es-ES" dirty="0" smtClean="0"/>
              <a:t>005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Quesos – campo real (Madrid)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9624" y="17728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ootlight MT Light" pitchFamily="18" charset="0"/>
              </a:rPr>
              <a:t>P.V.P :2.10€-250gr</a:t>
            </a:r>
          </a:p>
          <a:p>
            <a:r>
              <a:rPr lang="es-ES" b="1" dirty="0" smtClean="0">
                <a:latin typeface="Footlight MT Light" pitchFamily="18" charset="0"/>
              </a:rPr>
              <a:t>*Semicurado</a:t>
            </a:r>
          </a:p>
          <a:p>
            <a:r>
              <a:rPr lang="es-ES" b="1" dirty="0" smtClean="0">
                <a:latin typeface="Footlight MT Light" pitchFamily="18" charset="0"/>
              </a:rPr>
              <a:t>Ref.: </a:t>
            </a:r>
            <a:r>
              <a:rPr lang="es-ES" dirty="0" smtClean="0"/>
              <a:t>006</a:t>
            </a:r>
          </a:p>
        </p:txBody>
      </p:sp>
      <p:pic>
        <p:nvPicPr>
          <p:cNvPr id="7" name="6 Marcador de contenido" descr="IMG-20150320-WA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1872208" cy="1800200"/>
          </a:xfrm>
        </p:spPr>
      </p:pic>
      <p:pic>
        <p:nvPicPr>
          <p:cNvPr id="8" name="7 Imagen" descr="IMG-20150320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05064"/>
            <a:ext cx="1944216" cy="1872208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5508104" y="2132856"/>
            <a:ext cx="216024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580112" y="4077072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4005064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Footlight MT Light" pitchFamily="18" charset="0"/>
              </a:rPr>
              <a:t>P.V.P:2.20€-250gr</a:t>
            </a:r>
          </a:p>
          <a:p>
            <a:r>
              <a:rPr lang="es-ES" sz="1600" b="1" dirty="0" smtClean="0">
                <a:latin typeface="Footlight MT Light" pitchFamily="18" charset="0"/>
              </a:rPr>
              <a:t>*Curado</a:t>
            </a:r>
          </a:p>
          <a:p>
            <a:r>
              <a:rPr lang="es-ES" sz="1600" b="1" dirty="0" smtClean="0">
                <a:latin typeface="Footlight MT Light" pitchFamily="18" charset="0"/>
              </a:rPr>
              <a:t>Ref.: </a:t>
            </a:r>
            <a:r>
              <a:rPr lang="es-ES" dirty="0" smtClean="0"/>
              <a:t>007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Queso artesano de la Sierra de Madrid.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C:\Users\manuelg\Desktop\20150411_184231[1]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78016" y="2662544"/>
            <a:ext cx="3013093" cy="339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652120" y="242088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ootlight MT Light" pitchFamily="18" charset="0"/>
              </a:rPr>
              <a:t>P.V.P: </a:t>
            </a:r>
            <a:r>
              <a:rPr lang="es-ES" dirty="0" smtClean="0"/>
              <a:t>13€ kg</a:t>
            </a: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3645024"/>
            <a:ext cx="105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ootlight MT Light" pitchFamily="18" charset="0"/>
              </a:rPr>
              <a:t>Ref.:</a:t>
            </a:r>
            <a:r>
              <a:rPr lang="es-ES" dirty="0" smtClean="0"/>
              <a:t>008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624" y="141277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Cuñas : </a:t>
            </a:r>
            <a:r>
              <a:rPr lang="es-ES" dirty="0" smtClean="0"/>
              <a:t>350-400 Gr.  aproximadamente</a:t>
            </a:r>
          </a:p>
          <a:p>
            <a:r>
              <a:rPr lang="es-ES" dirty="0" smtClean="0"/>
              <a:t>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 de Arganda</a:t>
            </a:r>
            <a:endParaRPr lang="es-ES" dirty="0"/>
          </a:p>
        </p:txBody>
      </p:sp>
      <p:pic>
        <p:nvPicPr>
          <p:cNvPr id="6" name="5 Marcador de contenido" descr="Sin títul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2781300" cy="3933825"/>
          </a:xfrm>
        </p:spPr>
      </p:pic>
      <p:sp>
        <p:nvSpPr>
          <p:cNvPr id="11" name="10 CuadroTexto"/>
          <p:cNvSpPr txBox="1"/>
          <p:nvPr/>
        </p:nvSpPr>
        <p:spPr>
          <a:xfrm>
            <a:off x="4860032" y="20608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P.V.P: 4,50€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0232" y="306896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Ref.: 009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Garbanzos de </a:t>
            </a:r>
            <a:r>
              <a:rPr lang="es-ES" dirty="0" err="1" smtClean="0"/>
              <a:t>Daganzo</a:t>
            </a:r>
            <a:r>
              <a:rPr lang="es-ES" dirty="0" smtClean="0"/>
              <a:t> (Madrid).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305800"/>
          </a:xfrm>
        </p:spPr>
        <p:txBody>
          <a:bodyPr/>
          <a:lstStyle/>
          <a:p>
            <a:r>
              <a:rPr lang="es-ES" sz="1200" dirty="0" smtClean="0"/>
              <a:t>Se caracteriza por ser de piel muy fina que no se desprende al cocinarlo, textura tierna, </a:t>
            </a:r>
          </a:p>
          <a:p>
            <a:r>
              <a:rPr lang="es-ES" sz="1200" dirty="0" smtClean="0"/>
              <a:t>Sabor intenso y por la capacidad de absorber muy bien los aromas y los sabores del guiso.</a:t>
            </a:r>
          </a:p>
          <a:p>
            <a:r>
              <a:rPr lang="es-ES" sz="1200" dirty="0" smtClean="0"/>
              <a:t>Imprescindibles para conseguir un buen cocido.</a:t>
            </a:r>
          </a:p>
          <a:p>
            <a:endParaRPr lang="es-ES" dirty="0"/>
          </a:p>
        </p:txBody>
      </p:sp>
      <p:pic>
        <p:nvPicPr>
          <p:cNvPr id="4" name="3 Imagen" descr="C:\Users\manuelg\Desktop\20150411_18330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75" y="2852656"/>
            <a:ext cx="40318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508104" y="256490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P.V.P: Bolsa de 1 Kg 2,50 €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3429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Ref.: 010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597</TotalTime>
  <Words>347</Words>
  <Application>Microsoft Office PowerPoint</Application>
  <PresentationFormat>Presentación en pantalla (4:3)</PresentationFormat>
  <Paragraphs>147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Mirador</vt:lpstr>
      <vt:lpstr>Diapositiva 1</vt:lpstr>
      <vt:lpstr>CARAMELOS DE VIOLETA </vt:lpstr>
      <vt:lpstr>MIEL DE TOMILLO</vt:lpstr>
      <vt:lpstr>Miel</vt:lpstr>
      <vt:lpstr>Aceitunas – campo real (Madrid)</vt:lpstr>
      <vt:lpstr>Quesos – campo real (Madrid)</vt:lpstr>
      <vt:lpstr>Queso artesano de la Sierra de Madrid. </vt:lpstr>
      <vt:lpstr>Aceite de Arganda</vt:lpstr>
      <vt:lpstr>Garbanzos de Daganzo (Madrid). </vt:lpstr>
      <vt:lpstr>VELAS FLOTANTES:</vt:lpstr>
      <vt:lpstr>FUNDA DE MECHERO:</vt:lpstr>
      <vt:lpstr>PULSERAS DE TOBILLO</vt:lpstr>
      <vt:lpstr>JABONES PEQUEÑOS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2PCPI</dc:creator>
  <cp:lastModifiedBy>1gam</cp:lastModifiedBy>
  <cp:revision>67</cp:revision>
  <dcterms:created xsi:type="dcterms:W3CDTF">2014-03-17T11:10:16Z</dcterms:created>
  <dcterms:modified xsi:type="dcterms:W3CDTF">2015-04-15T08:04:31Z</dcterms:modified>
</cp:coreProperties>
</file>