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64" r:id="rId3"/>
    <p:sldId id="263" r:id="rId4"/>
    <p:sldId id="261" r:id="rId5"/>
    <p:sldId id="259" r:id="rId6"/>
    <p:sldId id="258" r:id="rId7"/>
    <p:sldId id="260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18/03/2015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CATALOGO FREYA</a:t>
            </a:r>
            <a:endParaRPr lang="es-ES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Condiciones de Ventas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91683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Los gastos de envío no están incluidos, pero en principio se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pagarán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en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origen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pPr algn="ctr"/>
            <a:r>
              <a:rPr lang="es-ES" b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Cubre llaves</a:t>
            </a:r>
            <a:endParaRPr lang="es-ES" b="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1164" t="38106" r="51323" b="26872"/>
          <a:stretch>
            <a:fillRect/>
          </a:stretch>
        </p:blipFill>
        <p:spPr bwMode="auto">
          <a:xfrm>
            <a:off x="467545" y="1916832"/>
            <a:ext cx="244827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/>
          <p:nvPr/>
        </p:nvPicPr>
        <p:blipFill>
          <a:blip r:embed="rId3" cstate="print"/>
          <a:srcRect l="22751" t="48899" r="52734" b="25991"/>
          <a:stretch>
            <a:fillRect/>
          </a:stretch>
        </p:blipFill>
        <p:spPr bwMode="auto">
          <a:xfrm>
            <a:off x="4139952" y="4869160"/>
            <a:ext cx="2541124" cy="169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3419872" y="24208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1,14 € unidad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Nº Ref.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001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501317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0,65 € unidad 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Nº Ref.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002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Llaveros</a:t>
            </a:r>
            <a:endParaRPr lang="es-ES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067944" y="1628800"/>
            <a:ext cx="2376264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Llaveros 3,50 €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Nº ref: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003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1" descr="Imagen 016"/>
          <p:cNvSpPr>
            <a:spLocks noChangeArrowheads="1"/>
          </p:cNvSpPr>
          <p:nvPr/>
        </p:nvSpPr>
        <p:spPr bwMode="auto">
          <a:xfrm>
            <a:off x="611560" y="2924944"/>
            <a:ext cx="3312368" cy="2664296"/>
          </a:xfrm>
          <a:prstGeom prst="rect">
            <a:avLst/>
          </a:prstGeom>
          <a:blipFill dpi="0" rotWithShape="0">
            <a:blip r:embed="rId2" cstate="print">
              <a:lum bright="12000" contrast="14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5 Rectángulo"/>
          <p:cNvSpPr/>
          <p:nvPr/>
        </p:nvSpPr>
        <p:spPr>
          <a:xfrm rot="20338268">
            <a:off x="3577303" y="4938637"/>
            <a:ext cx="4572000" cy="92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Llaveros hechos artesanalmente por una asociación de discapacitados psíquicos.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42048" cy="64807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Jabones</a:t>
            </a:r>
            <a:r>
              <a:rPr lang="es-ES" dirty="0" smtClean="0">
                <a:latin typeface="Comic Sans MS" pitchFamily="66" charset="0"/>
              </a:rPr>
              <a:t> 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3" name="Picture 2" descr="C:\Users\1gat\Desktop\aaaaaaaa.JPG"/>
          <p:cNvPicPr>
            <a:picLocks noChangeAspect="1" noChangeArrowheads="1"/>
          </p:cNvPicPr>
          <p:nvPr/>
        </p:nvPicPr>
        <p:blipFill>
          <a:blip r:embed="rId2" cstate="email"/>
          <a:srcRect l="9980" t="20000" r="15169" b="17500"/>
          <a:stretch>
            <a:fillRect/>
          </a:stretch>
        </p:blipFill>
        <p:spPr bwMode="auto">
          <a:xfrm>
            <a:off x="4427984" y="2204864"/>
            <a:ext cx="371561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0" y="2924944"/>
            <a:ext cx="4176464" cy="12003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Jabones pequeños:</a:t>
            </a:r>
          </a:p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-Lote de 6 unds: 1,50 €</a:t>
            </a:r>
          </a:p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-Lote de 12 unds: 2,50 €</a:t>
            </a:r>
          </a:p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Nº ref: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004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39752" y="5589240"/>
            <a:ext cx="4320480" cy="92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Jabones hechos artesanalmente por una asociación de discapacitados psíquicos.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Velas aromáticas</a:t>
            </a:r>
            <a:r>
              <a:rPr lang="es-ES" dirty="0" smtClean="0">
                <a:latin typeface="Comic Sans MS" pitchFamily="66" charset="0"/>
              </a:rPr>
              <a:t/>
            </a:r>
            <a:br>
              <a:rPr lang="es-ES" dirty="0" smtClean="0">
                <a:latin typeface="Comic Sans MS" pitchFamily="66" charset="0"/>
              </a:rPr>
            </a:br>
            <a:endParaRPr lang="es-ES" dirty="0">
              <a:latin typeface="Comic Sans MS" pitchFamily="66" charset="0"/>
            </a:endParaRPr>
          </a:p>
        </p:txBody>
      </p:sp>
      <p:pic>
        <p:nvPicPr>
          <p:cNvPr id="5" name="Picture 2" descr="C:\Users\1gat\Desktop\d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24744"/>
            <a:ext cx="3456384" cy="2327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45" descr="DSCN5222"/>
          <p:cNvSpPr>
            <a:spLocks noChangeArrowheads="1"/>
          </p:cNvSpPr>
          <p:nvPr/>
        </p:nvSpPr>
        <p:spPr bwMode="auto">
          <a:xfrm>
            <a:off x="4716016" y="4797152"/>
            <a:ext cx="3168352" cy="1872208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139952" y="1124744"/>
            <a:ext cx="3672408" cy="12003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Velas Flotantes: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-Lote de 6 unds:2,50 € 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-Lote de 12 unds: 4,00 €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Nº ref: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005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5576" y="6021288"/>
            <a:ext cx="3384376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Velas de Gel desde 3,00 €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Nº ref: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006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79712" y="3645024"/>
            <a:ext cx="4032448" cy="92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Velas hechas artesanalmente por una asociación de discapacitados psíquicos.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48072"/>
          </a:xfrm>
        </p:spPr>
        <p:txBody>
          <a:bodyPr/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Camisetas personalizadas</a:t>
            </a:r>
            <a:endParaRPr lang="es-ES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2 Imagen" descr="Pesadilla.jpg"/>
          <p:cNvPicPr>
            <a:picLocks noChangeAspect="1"/>
          </p:cNvPicPr>
          <p:nvPr/>
        </p:nvPicPr>
        <p:blipFill>
          <a:blip r:embed="rId2" cstate="print"/>
          <a:srcRect t="7895" r="1754"/>
          <a:stretch>
            <a:fillRect/>
          </a:stretch>
        </p:blipFill>
        <p:spPr>
          <a:xfrm rot="840218">
            <a:off x="2699792" y="3212976"/>
            <a:ext cx="201622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Stormtrooper.jpg"/>
          <p:cNvPicPr>
            <a:picLocks noChangeAspect="1"/>
          </p:cNvPicPr>
          <p:nvPr/>
        </p:nvPicPr>
        <p:blipFill>
          <a:blip r:embed="rId3" cstate="print"/>
          <a:srcRect l="10791" r="30941"/>
          <a:stretch>
            <a:fillRect/>
          </a:stretch>
        </p:blipFill>
        <p:spPr>
          <a:xfrm rot="21108995">
            <a:off x="251520" y="764704"/>
            <a:ext cx="1944216" cy="189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Tie d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89258">
            <a:off x="5724128" y="1988840"/>
            <a:ext cx="1744216" cy="319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2483768" y="836712"/>
            <a:ext cx="4968552" cy="92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Realizadas en algodón</a:t>
            </a:r>
          </a:p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Disponible en todas las tallas.</a:t>
            </a:r>
          </a:p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 realizan por encargo.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20072" y="5445224"/>
            <a:ext cx="2808312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Teñidas,Pvp: 14 €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Nº ref: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009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504" y="2780928"/>
            <a:ext cx="2592288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En fondo blanco:10 €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Nº ref: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007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504" y="5949280"/>
            <a:ext cx="3240360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Fondo negro/oscuro: 15 €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Nº ref: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008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375720" cy="16688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Caramelos violeta</a:t>
            </a:r>
            <a:b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(MADRID)</a:t>
            </a:r>
            <a:endParaRPr lang="es-ES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39952" y="2276872"/>
            <a:ext cx="2520280" cy="92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Bolsa de 100 gr 2,00 €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Nº ref: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010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3 Marcador de contenido" descr="P3143108.JPG"/>
          <p:cNvPicPr>
            <a:picLocks noChangeAspect="1"/>
          </p:cNvPicPr>
          <p:nvPr/>
        </p:nvPicPr>
        <p:blipFill>
          <a:blip r:embed="rId2" cstate="print"/>
          <a:srcRect l="42553" r="2128"/>
          <a:stretch>
            <a:fillRect/>
          </a:stretch>
        </p:blipFill>
        <p:spPr>
          <a:xfrm>
            <a:off x="611560" y="2348880"/>
            <a:ext cx="2456443" cy="33303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420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Aceites de carabaña </a:t>
            </a:r>
            <a:b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(madrid)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60032" y="1484784"/>
            <a:ext cx="2520280" cy="92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250ml 3,00 €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150ml 2.50 €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NºRef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011</a:t>
            </a:r>
            <a:endParaRPr lang="es-E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5 Imagen" descr="04884_g.jpg"/>
          <p:cNvPicPr>
            <a:picLocks noChangeAspect="1"/>
          </p:cNvPicPr>
          <p:nvPr/>
        </p:nvPicPr>
        <p:blipFill>
          <a:blip r:embed="rId2" cstate="print"/>
          <a:srcRect l="75000" t="5263"/>
          <a:stretch>
            <a:fillRect/>
          </a:stretch>
        </p:blipFill>
        <p:spPr>
          <a:xfrm>
            <a:off x="827584" y="1484784"/>
            <a:ext cx="1656184" cy="470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Aceitunas de campo real (Madrid)</a:t>
            </a:r>
            <a:endParaRPr lang="es-ES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256" t="44511" r="55006" b="19162"/>
          <a:stretch>
            <a:fillRect/>
          </a:stretch>
        </p:blipFill>
        <p:spPr bwMode="auto">
          <a:xfrm>
            <a:off x="827584" y="2132856"/>
            <a:ext cx="216024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3995936" y="1916832"/>
            <a:ext cx="316835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4139952" y="1988841"/>
            <a:ext cx="280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Recipiente 1 Kg: 2,90€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Recipiente 500 g: 1,50€</a:t>
            </a:r>
          </a:p>
          <a:p>
            <a:endParaRPr lang="es-ES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Nº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Ref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 012</a:t>
            </a:r>
            <a:endParaRPr lang="es-E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275</TotalTime>
  <Words>223</Words>
  <Application>Microsoft Office PowerPoint</Application>
  <PresentationFormat>Presentación en pantalla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Opulento</vt:lpstr>
      <vt:lpstr>CATALOGO FREYA</vt:lpstr>
      <vt:lpstr>Cubre llaves</vt:lpstr>
      <vt:lpstr>Llaveros</vt:lpstr>
      <vt:lpstr>Jabones </vt:lpstr>
      <vt:lpstr>Velas aromáticas </vt:lpstr>
      <vt:lpstr>Camisetas personalizadas</vt:lpstr>
      <vt:lpstr>Caramelos violeta  (MADRID)</vt:lpstr>
      <vt:lpstr>Aceites de carabaña  (madrid)</vt:lpstr>
      <vt:lpstr>Aceitunas de campo real (Madrid)</vt:lpstr>
      <vt:lpstr>Condiciones de Ventas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FREYA</dc:title>
  <dc:creator>1GAT</dc:creator>
  <cp:lastModifiedBy>1gat</cp:lastModifiedBy>
  <cp:revision>31</cp:revision>
  <dcterms:created xsi:type="dcterms:W3CDTF">2014-11-12T15:09:26Z</dcterms:created>
  <dcterms:modified xsi:type="dcterms:W3CDTF">2015-03-18T14:55:58Z</dcterms:modified>
</cp:coreProperties>
</file>