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624" autoAdjust="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CA745D-E5CE-42C5-8059-BA610633092A}" type="datetimeFigureOut">
              <a:rPr lang="es-ES" smtClean="0"/>
              <a:t>10/04/2015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693780-1F6B-4262-8AC2-A9A470E581FA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8D465-E5F3-4AAA-9A83-A407CD74241A}" type="datetimeFigureOut">
              <a:rPr lang="es-ES" smtClean="0"/>
              <a:pPr/>
              <a:t>10/04/2015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64A1E-79EB-4D93-9CE7-FD5F50550A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8D465-E5F3-4AAA-9A83-A407CD74241A}" type="datetimeFigureOut">
              <a:rPr lang="es-ES" smtClean="0"/>
              <a:pPr/>
              <a:t>10/04/2015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64A1E-79EB-4D93-9CE7-FD5F50550A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8D465-E5F3-4AAA-9A83-A407CD74241A}" type="datetimeFigureOut">
              <a:rPr lang="es-ES" smtClean="0"/>
              <a:pPr/>
              <a:t>10/04/2015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64A1E-79EB-4D93-9CE7-FD5F50550A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8D465-E5F3-4AAA-9A83-A407CD74241A}" type="datetimeFigureOut">
              <a:rPr lang="es-ES" smtClean="0"/>
              <a:pPr/>
              <a:t>10/04/2015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64A1E-79EB-4D93-9CE7-FD5F50550A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8D465-E5F3-4AAA-9A83-A407CD74241A}" type="datetimeFigureOut">
              <a:rPr lang="es-ES" smtClean="0"/>
              <a:pPr/>
              <a:t>10/04/2015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64A1E-79EB-4D93-9CE7-FD5F50550A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8D465-E5F3-4AAA-9A83-A407CD74241A}" type="datetimeFigureOut">
              <a:rPr lang="es-ES" smtClean="0"/>
              <a:pPr/>
              <a:t>10/04/2015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64A1E-79EB-4D93-9CE7-FD5F50550A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8D465-E5F3-4AAA-9A83-A407CD74241A}" type="datetimeFigureOut">
              <a:rPr lang="es-ES" smtClean="0"/>
              <a:pPr/>
              <a:t>10/04/2015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64A1E-79EB-4D93-9CE7-FD5F50550A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8D465-E5F3-4AAA-9A83-A407CD74241A}" type="datetimeFigureOut">
              <a:rPr lang="es-ES" smtClean="0"/>
              <a:pPr/>
              <a:t>10/04/2015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64A1E-79EB-4D93-9CE7-FD5F50550A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8D465-E5F3-4AAA-9A83-A407CD74241A}" type="datetimeFigureOut">
              <a:rPr lang="es-ES" smtClean="0"/>
              <a:pPr/>
              <a:t>10/04/2015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64A1E-79EB-4D93-9CE7-FD5F50550A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8D465-E5F3-4AAA-9A83-A407CD74241A}" type="datetimeFigureOut">
              <a:rPr lang="es-ES" smtClean="0"/>
              <a:pPr/>
              <a:t>10/04/2015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64A1E-79EB-4D93-9CE7-FD5F50550A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8D465-E5F3-4AAA-9A83-A407CD74241A}" type="datetimeFigureOut">
              <a:rPr lang="es-ES" smtClean="0"/>
              <a:pPr/>
              <a:t>10/04/2015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7164A1E-79EB-4D93-9CE7-FD5F50550AB1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368D465-E5F3-4AAA-9A83-A407CD74241A}" type="datetimeFigureOut">
              <a:rPr lang="es-ES" smtClean="0"/>
              <a:pPr/>
              <a:t>10/04/2015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7164A1E-79EB-4D93-9CE7-FD5F50550AB1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57158" y="-214338"/>
            <a:ext cx="6565764" cy="1357298"/>
          </a:xfrm>
        </p:spPr>
        <p:txBody>
          <a:bodyPr/>
          <a:lstStyle/>
          <a:p>
            <a:r>
              <a:rPr lang="es-E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CENICEROS</a:t>
            </a:r>
            <a:endParaRPr lang="es-ES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000628" y="2071678"/>
            <a:ext cx="4143372" cy="4786322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s-ES" sz="2200" dirty="0" smtClean="0"/>
              <a:t>Cenicero hechos artesanalmente con latas de refresco y reciclados.</a:t>
            </a:r>
          </a:p>
          <a:p>
            <a:pPr algn="l">
              <a:buFont typeface="Arial" pitchFamily="34" charset="0"/>
              <a:buChar char="•"/>
            </a:pPr>
            <a:r>
              <a:rPr lang="es-ES" sz="2200" dirty="0" smtClean="0"/>
              <a:t>Precio: 1€</a:t>
            </a:r>
          </a:p>
          <a:p>
            <a:pPr algn="l">
              <a:buFont typeface="Arial" pitchFamily="34" charset="0"/>
              <a:buChar char="•"/>
            </a:pPr>
            <a:endParaRPr lang="es-ES" sz="2200" dirty="0" smtClean="0"/>
          </a:p>
          <a:p>
            <a:pPr algn="l">
              <a:buFont typeface="Arial" pitchFamily="34" charset="0"/>
              <a:buChar char="•"/>
            </a:pPr>
            <a:endParaRPr lang="es-ES" sz="2200" dirty="0" smtClean="0"/>
          </a:p>
          <a:p>
            <a:pPr algn="l">
              <a:buFont typeface="Arial" pitchFamily="34" charset="0"/>
              <a:buChar char="•"/>
            </a:pPr>
            <a:endParaRPr lang="es-ES" sz="2200" dirty="0" smtClean="0"/>
          </a:p>
          <a:p>
            <a:pPr algn="l">
              <a:buFont typeface="Arial" pitchFamily="34" charset="0"/>
              <a:buChar char="•"/>
            </a:pPr>
            <a:endParaRPr lang="es-ES" sz="2200" dirty="0" smtClean="0"/>
          </a:p>
          <a:p>
            <a:pPr algn="l">
              <a:buFont typeface="Arial" pitchFamily="34" charset="0"/>
              <a:buChar char="•"/>
            </a:pPr>
            <a:endParaRPr lang="es-ES" sz="2200" dirty="0" smtClean="0"/>
          </a:p>
          <a:p>
            <a:pPr algn="l">
              <a:buFont typeface="Arial" pitchFamily="34" charset="0"/>
              <a:buChar char="•"/>
            </a:pPr>
            <a:endParaRPr lang="es-ES" sz="2200" dirty="0" smtClean="0"/>
          </a:p>
          <a:p>
            <a:pPr algn="l">
              <a:buFont typeface="Arial" pitchFamily="34" charset="0"/>
              <a:buChar char="•"/>
            </a:pPr>
            <a:endParaRPr lang="es-ES" sz="2200" dirty="0" smtClean="0"/>
          </a:p>
          <a:p>
            <a:pPr algn="l">
              <a:buFont typeface="Arial" pitchFamily="34" charset="0"/>
              <a:buChar char="•"/>
            </a:pPr>
            <a:r>
              <a:rPr lang="es-ES" sz="2200" dirty="0" smtClean="0"/>
              <a:t>Referencia:0001</a:t>
            </a:r>
            <a:endParaRPr lang="es-ES" sz="2200" dirty="0" smtClean="0"/>
          </a:p>
          <a:p>
            <a:pPr algn="l"/>
            <a:endParaRPr lang="es-ES" dirty="0" smtClean="0"/>
          </a:p>
          <a:p>
            <a:pPr algn="l"/>
            <a:endParaRPr lang="es-ES" dirty="0"/>
          </a:p>
        </p:txBody>
      </p:sp>
      <p:pic>
        <p:nvPicPr>
          <p:cNvPr id="4" name="3 Imagen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1643050"/>
            <a:ext cx="4673297" cy="35719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5600" b="1" dirty="0" smtClean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Tartas de chucherías</a:t>
            </a:r>
            <a:endParaRPr lang="es-ES" sz="5600" b="1" dirty="0">
              <a:solidFill>
                <a:schemeClr val="bg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857752" y="1935480"/>
            <a:ext cx="3829048" cy="4389120"/>
          </a:xfrm>
        </p:spPr>
        <p:txBody>
          <a:bodyPr>
            <a:normAutofit/>
          </a:bodyPr>
          <a:lstStyle/>
          <a:p>
            <a:r>
              <a:rPr lang="es-ES" dirty="0" smtClean="0"/>
              <a:t>Tartas de chucherías , Hechas  por encargo de la forma que quieras o de tu equipo preferido .. Etc.</a:t>
            </a:r>
          </a:p>
          <a:p>
            <a:endParaRPr lang="es-ES" dirty="0" smtClean="0"/>
          </a:p>
          <a:p>
            <a:r>
              <a:rPr lang="es-ES" dirty="0" smtClean="0"/>
              <a:t>Precio: Dependiendo del tamaño</a:t>
            </a:r>
          </a:p>
          <a:p>
            <a:endParaRPr lang="es-ES" dirty="0" smtClean="0"/>
          </a:p>
          <a:p>
            <a:r>
              <a:rPr lang="es-ES" dirty="0" smtClean="0"/>
              <a:t>Ref:00010</a:t>
            </a:r>
            <a:endParaRPr lang="es-ES" dirty="0"/>
          </a:p>
        </p:txBody>
      </p:sp>
      <p:sp>
        <p:nvSpPr>
          <p:cNvPr id="1026" name="AutoShape 2" descr="https://encrypted-tbn2.gstatic.com/images?q=tbn:ANd9GcR42WjVh0F4O_C0yp72lk6SO3s1llIruJdYhZqPuC_LYszRk-rOU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5" name="4 Imagen" descr="Tarta_chuches_2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2285992"/>
            <a:ext cx="4143405" cy="360760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64291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s-ES" sz="6200" b="1" dirty="0" smtClean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PULSERA MULTICOLOR NUDO SIMPLE</a:t>
            </a: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628" y="1935480"/>
            <a:ext cx="3929090" cy="4636792"/>
          </a:xfrm>
        </p:spPr>
        <p:txBody>
          <a:bodyPr>
            <a:normAutofit/>
          </a:bodyPr>
          <a:lstStyle/>
          <a:p>
            <a:r>
              <a:rPr lang="es-ES" dirty="0" smtClean="0"/>
              <a:t>Pulseras artesanas de gomas multicolores o un solo color</a:t>
            </a:r>
          </a:p>
          <a:p>
            <a:r>
              <a:rPr lang="es-ES" dirty="0" smtClean="0"/>
              <a:t>Precio: 0.50€</a:t>
            </a:r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Referencia:  </a:t>
            </a:r>
            <a:r>
              <a:rPr lang="es-ES" dirty="0" smtClean="0"/>
              <a:t>0002                                                     </a:t>
            </a:r>
            <a:endParaRPr lang="es-ES" dirty="0"/>
          </a:p>
        </p:txBody>
      </p:sp>
      <p:pic>
        <p:nvPicPr>
          <p:cNvPr id="1026" name="Picture 2" descr="http://www.ionlitio.com/images/2014/04/las-pulseras-scoubidou-pulseras-goma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714488"/>
            <a:ext cx="47625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00034" y="0"/>
            <a:ext cx="7851648" cy="1828800"/>
          </a:xfrm>
        </p:spPr>
        <p:txBody>
          <a:bodyPr>
            <a:noAutofit/>
          </a:bodyPr>
          <a:lstStyle/>
          <a:p>
            <a:r>
              <a:rPr lang="es-ES" sz="5600" b="1" dirty="0" smtClean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PULSERA DE CUERDA CON DOBLE NUDO</a:t>
            </a:r>
            <a:endParaRPr lang="es-ES" sz="5600" b="1" dirty="0">
              <a:solidFill>
                <a:schemeClr val="bg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5072066" y="2214554"/>
            <a:ext cx="3929090" cy="3857652"/>
          </a:xfrm>
        </p:spPr>
        <p:txBody>
          <a:bodyPr>
            <a:normAutofit lnSpcReduction="10000"/>
          </a:bodyPr>
          <a:lstStyle/>
          <a:p>
            <a:pPr algn="l">
              <a:buFont typeface="Arial" pitchFamily="34" charset="0"/>
              <a:buChar char="•"/>
            </a:pPr>
            <a:r>
              <a:rPr lang="es-ES" dirty="0" smtClean="0"/>
              <a:t>Pulsera de cuerda con doble nudo echa a mano de varios colores</a:t>
            </a:r>
          </a:p>
          <a:p>
            <a:pPr algn="l">
              <a:buFont typeface="Arial" pitchFamily="34" charset="0"/>
              <a:buChar char="•"/>
            </a:pPr>
            <a:r>
              <a:rPr lang="es-ES" dirty="0" smtClean="0"/>
              <a:t>Precio: 1,50€</a:t>
            </a:r>
          </a:p>
          <a:p>
            <a:pPr algn="l">
              <a:buFont typeface="Arial" pitchFamily="34" charset="0"/>
              <a:buChar char="•"/>
            </a:pPr>
            <a:endParaRPr lang="es-ES" dirty="0" smtClean="0"/>
          </a:p>
          <a:p>
            <a:pPr algn="l">
              <a:buFont typeface="Arial" pitchFamily="34" charset="0"/>
              <a:buChar char="•"/>
            </a:pPr>
            <a:endParaRPr lang="es-ES" dirty="0" smtClean="0"/>
          </a:p>
          <a:p>
            <a:pPr algn="l">
              <a:buFont typeface="Arial" pitchFamily="34" charset="0"/>
              <a:buChar char="•"/>
            </a:pPr>
            <a:endParaRPr lang="es-ES" dirty="0" smtClean="0"/>
          </a:p>
          <a:p>
            <a:pPr algn="l">
              <a:buFont typeface="Arial" pitchFamily="34" charset="0"/>
              <a:buChar char="•"/>
            </a:pPr>
            <a:endParaRPr lang="es-ES" dirty="0" smtClean="0"/>
          </a:p>
          <a:p>
            <a:pPr algn="l">
              <a:buFont typeface="Arial" pitchFamily="34" charset="0"/>
              <a:buChar char="•"/>
            </a:pPr>
            <a:r>
              <a:rPr lang="es-ES" dirty="0" err="1" smtClean="0"/>
              <a:t>Ref</a:t>
            </a:r>
            <a:r>
              <a:rPr lang="es-ES" dirty="0" smtClean="0"/>
              <a:t>: </a:t>
            </a:r>
            <a:r>
              <a:rPr lang="es-ES" dirty="0" smtClean="0"/>
              <a:t>0003</a:t>
            </a:r>
            <a:endParaRPr lang="es-ES" dirty="0"/>
          </a:p>
        </p:txBody>
      </p:sp>
      <p:pic>
        <p:nvPicPr>
          <p:cNvPr id="4" name="3 Marcador de contenido" descr="diy-pulsera-nudos-corredizos.jpg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0" y="1928813"/>
            <a:ext cx="4916488" cy="32797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pPr algn="ctr"/>
            <a:r>
              <a:rPr lang="es-ES" b="1" dirty="0" smtClean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BORRACHOS TRADICIONALES</a:t>
            </a:r>
            <a:endParaRPr lang="es-ES" b="1" dirty="0">
              <a:solidFill>
                <a:schemeClr val="bg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86314" y="1285860"/>
            <a:ext cx="4114800" cy="4071966"/>
          </a:xfrm>
        </p:spPr>
        <p:txBody>
          <a:bodyPr>
            <a:normAutofit fontScale="25000" lnSpcReduction="20000"/>
          </a:bodyPr>
          <a:lstStyle/>
          <a:p>
            <a:pPr algn="just">
              <a:buNone/>
            </a:pPr>
            <a:r>
              <a:rPr lang="es-ES" sz="2800" b="1" dirty="0" smtClean="0"/>
              <a:t>                             </a:t>
            </a:r>
          </a:p>
          <a:p>
            <a:pPr marL="514350" indent="-514350" algn="just">
              <a:buNone/>
            </a:pPr>
            <a:r>
              <a:rPr lang="es-ES" sz="10400" b="1" dirty="0" smtClean="0"/>
              <a:t>                                                                    </a:t>
            </a:r>
            <a:r>
              <a:rPr lang="es-ES" sz="10400" u="sng" dirty="0" smtClean="0"/>
              <a:t>Ingredientes:</a:t>
            </a:r>
          </a:p>
          <a:p>
            <a:pPr marL="514350" indent="-514350" algn="just">
              <a:buNone/>
            </a:pPr>
            <a:r>
              <a:rPr lang="es-ES" sz="10400" dirty="0" smtClean="0"/>
              <a:t>Huevo</a:t>
            </a:r>
          </a:p>
          <a:p>
            <a:pPr marL="514350" indent="-514350" algn="just">
              <a:buNone/>
            </a:pPr>
            <a:r>
              <a:rPr lang="es-ES" sz="10400" dirty="0" smtClean="0"/>
              <a:t>Harina </a:t>
            </a:r>
          </a:p>
          <a:p>
            <a:pPr marL="514350" indent="-514350" algn="just">
              <a:buNone/>
            </a:pPr>
            <a:r>
              <a:rPr lang="es-ES" sz="10400" dirty="0" smtClean="0"/>
              <a:t>Azúcar </a:t>
            </a:r>
          </a:p>
          <a:p>
            <a:pPr marL="514350" indent="-514350" algn="just">
              <a:buNone/>
            </a:pPr>
            <a:r>
              <a:rPr lang="es-ES" sz="10400" dirty="0" smtClean="0"/>
              <a:t>Crema</a:t>
            </a:r>
          </a:p>
          <a:p>
            <a:pPr marL="514350" indent="-514350" algn="just"/>
            <a:endParaRPr lang="es-ES" sz="10400" dirty="0" smtClean="0"/>
          </a:p>
          <a:p>
            <a:pPr marL="514350" indent="-514350"/>
            <a:r>
              <a:rPr lang="es-ES" sz="10400" dirty="0" smtClean="0"/>
              <a:t>                                                     Precio: 4 Borrachos</a:t>
            </a:r>
          </a:p>
          <a:p>
            <a:pPr marL="514350" indent="-514350">
              <a:buNone/>
            </a:pPr>
            <a:r>
              <a:rPr lang="es-ES" sz="10400" dirty="0" smtClean="0"/>
              <a:t>         2.50 €</a:t>
            </a:r>
          </a:p>
          <a:p>
            <a:pPr marL="514350" indent="-514350">
              <a:buNone/>
            </a:pPr>
            <a:endParaRPr lang="es-ES" sz="10400" dirty="0" smtClean="0"/>
          </a:p>
          <a:p>
            <a:pPr marL="514350" indent="-514350">
              <a:buNone/>
            </a:pPr>
            <a:endParaRPr lang="es-ES" sz="10400" dirty="0" smtClean="0"/>
          </a:p>
          <a:p>
            <a:pPr marL="514350" indent="-514350"/>
            <a:r>
              <a:rPr lang="es-ES" sz="10400" dirty="0" smtClean="0"/>
              <a:t>Ref:0004</a:t>
            </a:r>
            <a:endParaRPr lang="es-ES" sz="10400" dirty="0" smtClean="0"/>
          </a:p>
          <a:p>
            <a:pPr marL="514350" indent="-514350" algn="ctr">
              <a:buNone/>
            </a:pPr>
            <a:endParaRPr lang="es-ES" sz="10400" b="1" dirty="0" smtClean="0"/>
          </a:p>
        </p:txBody>
      </p:sp>
      <p:pic>
        <p:nvPicPr>
          <p:cNvPr id="4" name="3 Imagen"/>
          <p:cNvPicPr/>
          <p:nvPr/>
        </p:nvPicPr>
        <p:blipFill>
          <a:blip r:embed="rId2"/>
          <a:stretch>
            <a:fillRect/>
          </a:stretch>
        </p:blipFill>
        <p:spPr>
          <a:xfrm>
            <a:off x="285720" y="1928802"/>
            <a:ext cx="4071966" cy="32861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4348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s-ES" sz="5600" b="1" dirty="0" smtClean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JABONES</a:t>
            </a:r>
            <a:endParaRPr lang="es-ES" sz="5600" b="1" dirty="0">
              <a:solidFill>
                <a:schemeClr val="bg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3 Marcador de contenido"/>
          <p:cNvPicPr>
            <a:picLocks noGrp="1"/>
          </p:cNvPicPr>
          <p:nvPr>
            <p:ph idx="1"/>
          </p:nvPr>
        </p:nvPicPr>
        <p:blipFill>
          <a:blip r:embed="rId2" cstate="print"/>
          <a:srcRect t="12000" r="3572"/>
          <a:stretch>
            <a:fillRect/>
          </a:stretch>
        </p:blipFill>
        <p:spPr>
          <a:xfrm>
            <a:off x="285720" y="2000240"/>
            <a:ext cx="3857652" cy="3143272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4857752" y="928670"/>
            <a:ext cx="3429024" cy="6894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s-ES" sz="2600" dirty="0" smtClean="0"/>
              <a:t> Jabones hechos artesanalmente con:</a:t>
            </a:r>
          </a:p>
          <a:p>
            <a:r>
              <a:rPr lang="es-ES" sz="2600" dirty="0" smtClean="0"/>
              <a:t>-Aceite usado</a:t>
            </a:r>
          </a:p>
          <a:p>
            <a:r>
              <a:rPr lang="es-ES" sz="2600" dirty="0" smtClean="0"/>
              <a:t>-Agua</a:t>
            </a:r>
          </a:p>
          <a:p>
            <a:r>
              <a:rPr lang="es-ES" sz="2600" dirty="0" smtClean="0"/>
              <a:t>-Sosa caustica</a:t>
            </a:r>
          </a:p>
          <a:p>
            <a:r>
              <a:rPr lang="es-ES" sz="2600" dirty="0" smtClean="0"/>
              <a:t>-</a:t>
            </a:r>
            <a:r>
              <a:rPr lang="es-ES" sz="2600" dirty="0" smtClean="0"/>
              <a:t>Detergentes</a:t>
            </a:r>
          </a:p>
          <a:p>
            <a:endParaRPr lang="es-ES" sz="2600" dirty="0" smtClean="0"/>
          </a:p>
          <a:p>
            <a:pPr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s-ES" sz="2600" dirty="0" smtClean="0"/>
              <a:t>Colores , forma y tamaño  a elegir</a:t>
            </a:r>
            <a:endParaRPr lang="es-ES" sz="2600" dirty="0" smtClean="0"/>
          </a:p>
          <a:p>
            <a:pPr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endParaRPr lang="es-ES" sz="2600" dirty="0" smtClean="0"/>
          </a:p>
          <a:p>
            <a:pPr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s-ES" sz="2600" dirty="0" smtClean="0"/>
              <a:t> Precio: </a:t>
            </a:r>
          </a:p>
          <a:p>
            <a:pPr algn="ctr">
              <a:buClr>
                <a:schemeClr val="bg2">
                  <a:lumMod val="60000"/>
                  <a:lumOff val="40000"/>
                </a:schemeClr>
              </a:buClr>
            </a:pPr>
            <a:r>
              <a:rPr lang="es-ES" sz="2600" dirty="0" smtClean="0"/>
              <a:t>Grandes: 1€</a:t>
            </a:r>
          </a:p>
          <a:p>
            <a:pPr algn="ctr">
              <a:buClr>
                <a:schemeClr val="bg2">
                  <a:lumMod val="60000"/>
                  <a:lumOff val="40000"/>
                </a:schemeClr>
              </a:buClr>
            </a:pPr>
            <a:r>
              <a:rPr lang="es-ES" sz="2600" dirty="0" smtClean="0"/>
              <a:t>        Pequeños: 0’50€</a:t>
            </a:r>
          </a:p>
          <a:p>
            <a:pPr algn="ctr">
              <a:buClr>
                <a:schemeClr val="bg2">
                  <a:lumMod val="60000"/>
                  <a:lumOff val="40000"/>
                </a:schemeClr>
              </a:buClr>
            </a:pPr>
            <a:endParaRPr lang="es-ES" sz="2600" dirty="0" smtClean="0"/>
          </a:p>
          <a:p>
            <a:pPr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s-ES" sz="2600" dirty="0" smtClean="0"/>
              <a:t>Ref:0005</a:t>
            </a:r>
            <a:endParaRPr lang="es-ES" sz="2600" dirty="0" smtClean="0"/>
          </a:p>
          <a:p>
            <a:pPr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endParaRPr lang="es-ES" sz="2600" dirty="0" smtClean="0"/>
          </a:p>
          <a:p>
            <a:endParaRPr lang="es-ES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4348" y="-500090"/>
            <a:ext cx="8686800" cy="1724780"/>
          </a:xfrm>
        </p:spPr>
        <p:txBody>
          <a:bodyPr>
            <a:normAutofit/>
          </a:bodyPr>
          <a:lstStyle/>
          <a:p>
            <a:pPr algn="ctr"/>
            <a:r>
              <a:rPr lang="es-ES" sz="5600" b="1" dirty="0" smtClean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QUESOS MANCHEGOS</a:t>
            </a:r>
            <a:endParaRPr lang="es-ES" sz="5600" b="1" dirty="0">
              <a:solidFill>
                <a:schemeClr val="bg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3 Marcador de contenido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1571612"/>
            <a:ext cx="4071966" cy="3714776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4786314" y="1071546"/>
            <a:ext cx="3571868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s-ES" sz="2000" dirty="0" smtClean="0"/>
              <a:t>Quesos elaborados  en la Quesería López Espada (Fuente de Pedro Naharro ,Cuenca)</a:t>
            </a:r>
          </a:p>
          <a:p>
            <a:pPr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s-ES" sz="2000" dirty="0" smtClean="0"/>
              <a:t>Tipos:</a:t>
            </a:r>
          </a:p>
          <a:p>
            <a:pPr>
              <a:buFont typeface="Wingdings" pitchFamily="2" charset="2"/>
              <a:buChar char="Ø"/>
            </a:pPr>
            <a:r>
              <a:rPr lang="es-ES" sz="2000" b="1" dirty="0" smtClean="0"/>
              <a:t>requesón</a:t>
            </a:r>
            <a:endParaRPr lang="es-ES" sz="2000" dirty="0" smtClean="0"/>
          </a:p>
          <a:p>
            <a:pPr>
              <a:buFont typeface="Wingdings" pitchFamily="2" charset="2"/>
              <a:buChar char="Ø"/>
            </a:pPr>
            <a:r>
              <a:rPr lang="es-ES" sz="2000" b="1" dirty="0" smtClean="0"/>
              <a:t>queso fresco</a:t>
            </a:r>
            <a:endParaRPr lang="es-ES" sz="2000" dirty="0" smtClean="0"/>
          </a:p>
          <a:p>
            <a:pPr>
              <a:buFont typeface="Wingdings" pitchFamily="2" charset="2"/>
              <a:buChar char="Ø"/>
            </a:pPr>
            <a:r>
              <a:rPr lang="es-ES" sz="2000" b="1" dirty="0" smtClean="0"/>
              <a:t>queso semicurado</a:t>
            </a:r>
            <a:endParaRPr lang="es-ES" sz="2000" dirty="0" smtClean="0"/>
          </a:p>
          <a:p>
            <a:pPr>
              <a:buFont typeface="Wingdings" pitchFamily="2" charset="2"/>
              <a:buChar char="Ø"/>
            </a:pPr>
            <a:r>
              <a:rPr lang="es-ES" sz="2000" b="1" dirty="0" smtClean="0"/>
              <a:t>queso curado</a:t>
            </a:r>
            <a:endParaRPr lang="es-ES" sz="2000" dirty="0" smtClean="0"/>
          </a:p>
          <a:p>
            <a:pPr>
              <a:buFont typeface="Wingdings" pitchFamily="2" charset="2"/>
              <a:buChar char="Ø"/>
            </a:pPr>
            <a:r>
              <a:rPr lang="es-ES" sz="2000" b="1" dirty="0" smtClean="0"/>
              <a:t>-</a:t>
            </a:r>
            <a:r>
              <a:rPr lang="es-ES" sz="2000" b="1" u="sng" dirty="0" smtClean="0"/>
              <a:t>especialidades:</a:t>
            </a:r>
          </a:p>
          <a:p>
            <a:pPr>
              <a:buFont typeface="Wingdings" pitchFamily="2" charset="2"/>
              <a:buChar char="Ø"/>
            </a:pPr>
            <a:endParaRPr lang="es-ES" sz="2000" u="sng" dirty="0" smtClean="0"/>
          </a:p>
          <a:p>
            <a:pPr>
              <a:buFont typeface="Wingdings" pitchFamily="2" charset="2"/>
              <a:buChar char="Ø"/>
            </a:pPr>
            <a:r>
              <a:rPr lang="es-ES" sz="2000" b="1" dirty="0" smtClean="0"/>
              <a:t> queso a las finas hierbas</a:t>
            </a:r>
            <a:endParaRPr lang="es-ES" sz="2000" dirty="0" smtClean="0"/>
          </a:p>
          <a:p>
            <a:pPr>
              <a:buFont typeface="Wingdings" pitchFamily="2" charset="2"/>
              <a:buChar char="Ø"/>
            </a:pPr>
            <a:r>
              <a:rPr lang="es-ES" sz="2000" b="1" dirty="0" smtClean="0"/>
              <a:t> queso en aceite de oliva</a:t>
            </a:r>
            <a:endParaRPr lang="es-ES" sz="2000" dirty="0" smtClean="0"/>
          </a:p>
          <a:p>
            <a:pPr>
              <a:buFont typeface="Arial" pitchFamily="34" charset="0"/>
              <a:buChar char="•"/>
            </a:pPr>
            <a:endParaRPr lang="es-ES" sz="2000" dirty="0" smtClean="0"/>
          </a:p>
          <a:p>
            <a:pPr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s-ES" sz="2000" dirty="0" smtClean="0"/>
              <a:t>Precio: </a:t>
            </a:r>
          </a:p>
          <a:p>
            <a:r>
              <a:rPr lang="es-ES" sz="2000" dirty="0" smtClean="0"/>
              <a:t>-Medios: 7€</a:t>
            </a:r>
          </a:p>
          <a:p>
            <a:r>
              <a:rPr lang="es-ES" sz="2000" dirty="0" smtClean="0"/>
              <a:t>-Enteros:14 € </a:t>
            </a:r>
          </a:p>
          <a:p>
            <a:endParaRPr lang="es-ES" sz="2000" dirty="0" smtClean="0"/>
          </a:p>
          <a:p>
            <a:pPr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s-ES" sz="2000" dirty="0" smtClean="0"/>
              <a:t>Ref:00006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ES" sz="5600" b="1" dirty="0" smtClean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ROSQUILLOS TRADICIONALES</a:t>
            </a:r>
            <a:endParaRPr lang="es-ES" sz="5600" b="1" dirty="0">
              <a:solidFill>
                <a:schemeClr val="bg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3 Marcador de contenido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2071678"/>
            <a:ext cx="4143372" cy="3643338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5357818" y="2000240"/>
            <a:ext cx="3071834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s-ES" sz="2600" dirty="0" smtClean="0"/>
              <a:t>Rosquillos  tradicionales de cuenca</a:t>
            </a:r>
          </a:p>
          <a:p>
            <a:pPr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endParaRPr lang="es-ES" sz="2600" dirty="0" smtClean="0"/>
          </a:p>
          <a:p>
            <a:pPr algn="ctr"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s-ES" sz="2600" dirty="0" smtClean="0"/>
              <a:t>Precio: 2.50€ (Una bolsa)</a:t>
            </a:r>
          </a:p>
          <a:p>
            <a:pPr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endParaRPr lang="es-ES" sz="2600" dirty="0" smtClean="0"/>
          </a:p>
          <a:p>
            <a:pPr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endParaRPr lang="es-ES" sz="2600" dirty="0" smtClean="0"/>
          </a:p>
          <a:p>
            <a:pPr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endParaRPr lang="es-ES" sz="2600" dirty="0" smtClean="0"/>
          </a:p>
          <a:p>
            <a:pPr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s-ES" sz="2600" dirty="0" smtClean="0"/>
              <a:t>Ref:0007</a:t>
            </a:r>
            <a:endParaRPr lang="es-ES" sz="2600" dirty="0" smtClean="0"/>
          </a:p>
          <a:p>
            <a:pPr algn="ctr"/>
            <a:endParaRPr lang="es-E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5600" b="1" dirty="0" smtClean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PENDIENTES</a:t>
            </a:r>
            <a:endParaRPr lang="es-ES" sz="5600" b="1" dirty="0">
              <a:solidFill>
                <a:schemeClr val="bg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3 Marcador de contenido" descr="images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10" y="1714488"/>
            <a:ext cx="2619375" cy="1743075"/>
          </a:xfrm>
          <a:prstGeom prst="rect">
            <a:avLst/>
          </a:prstGeom>
        </p:spPr>
      </p:pic>
      <p:pic>
        <p:nvPicPr>
          <p:cNvPr id="5" name="4 Imagen" descr="images (3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786" y="3429000"/>
            <a:ext cx="2241368" cy="1785950"/>
          </a:xfrm>
          <a:prstGeom prst="rect">
            <a:avLst/>
          </a:prstGeom>
        </p:spPr>
      </p:pic>
      <p:pic>
        <p:nvPicPr>
          <p:cNvPr id="6" name="7 Marcador de contenido" descr="conjunto_pendientes_y_anillo-488988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5786" y="5092052"/>
            <a:ext cx="2357454" cy="1765947"/>
          </a:xfrm>
          <a:prstGeom prst="rect">
            <a:avLst/>
          </a:prstGeom>
        </p:spPr>
      </p:pic>
      <p:sp>
        <p:nvSpPr>
          <p:cNvPr id="7" name="6 CuadroTexto"/>
          <p:cNvSpPr txBox="1"/>
          <p:nvPr/>
        </p:nvSpPr>
        <p:spPr>
          <a:xfrm>
            <a:off x="4357686" y="2643182"/>
            <a:ext cx="4071966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s-ES" sz="2600" dirty="0" smtClean="0"/>
              <a:t>Pendientes hechos a mano, son muy originales</a:t>
            </a:r>
          </a:p>
          <a:p>
            <a:pPr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endParaRPr lang="es-ES" sz="2600" dirty="0" smtClean="0"/>
          </a:p>
          <a:p>
            <a:pPr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s-ES" sz="2600" dirty="0" smtClean="0"/>
              <a:t>Precio:1€</a:t>
            </a:r>
          </a:p>
          <a:p>
            <a:pPr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endParaRPr lang="es-ES" sz="2600" dirty="0" smtClean="0"/>
          </a:p>
          <a:p>
            <a:pPr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endParaRPr lang="es-ES" sz="2600" dirty="0" smtClean="0"/>
          </a:p>
          <a:p>
            <a:pPr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s-ES" sz="2600" dirty="0" smtClean="0"/>
              <a:t>Ref:0008</a:t>
            </a:r>
            <a:endParaRPr lang="es-ES" sz="2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5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ANILLOS</a:t>
            </a:r>
            <a:endParaRPr lang="es-ES" sz="5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3 Marcador de contenido" descr="images (2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2143116"/>
            <a:ext cx="3619500" cy="1257300"/>
          </a:xfrm>
        </p:spPr>
      </p:pic>
      <p:pic>
        <p:nvPicPr>
          <p:cNvPr id="5" name="4 Imagen" descr="images (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786" y="3857628"/>
            <a:ext cx="3220764" cy="2000264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5143504" y="2143116"/>
            <a:ext cx="328614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s-ES" sz="2600" dirty="0" smtClean="0"/>
              <a:t>Anillos muy originales hechos  a mano con diversos materiales</a:t>
            </a:r>
          </a:p>
          <a:p>
            <a:pPr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endParaRPr lang="es-ES" sz="2600" dirty="0" smtClean="0"/>
          </a:p>
          <a:p>
            <a:pPr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s-ES" sz="2600" dirty="0" smtClean="0"/>
              <a:t>Precio:1€</a:t>
            </a:r>
          </a:p>
          <a:p>
            <a:pPr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endParaRPr lang="es-ES" sz="2600" dirty="0" smtClean="0"/>
          </a:p>
          <a:p>
            <a:pPr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endParaRPr lang="es-ES" sz="2600" dirty="0" smtClean="0"/>
          </a:p>
          <a:p>
            <a:pPr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s-ES" sz="2600" dirty="0" smtClean="0"/>
              <a:t>Ref:0009</a:t>
            </a:r>
            <a:endParaRPr lang="es-ES" sz="2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100</TotalTime>
  <Words>216</Words>
  <Application>Microsoft Office PowerPoint</Application>
  <PresentationFormat>Presentación en pantalla (4:3)</PresentationFormat>
  <Paragraphs>100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Flujo</vt:lpstr>
      <vt:lpstr>CENICEROS</vt:lpstr>
      <vt:lpstr>PULSERA MULTICOLOR NUDO SIMPLE.</vt:lpstr>
      <vt:lpstr>PULSERA DE CUERDA CON DOBLE NUDO</vt:lpstr>
      <vt:lpstr>BORRACHOS TRADICIONALES</vt:lpstr>
      <vt:lpstr>JABONES</vt:lpstr>
      <vt:lpstr>QUESOS MANCHEGOS</vt:lpstr>
      <vt:lpstr>ROSQUILLOS TRADICIONALES</vt:lpstr>
      <vt:lpstr>PENDIENTES</vt:lpstr>
      <vt:lpstr>ANILLOS</vt:lpstr>
      <vt:lpstr>Tartas de chucherías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alumno12</dc:creator>
  <cp:lastModifiedBy>alumno12</cp:lastModifiedBy>
  <cp:revision>11</cp:revision>
  <dcterms:created xsi:type="dcterms:W3CDTF">2015-03-20T12:54:05Z</dcterms:created>
  <dcterms:modified xsi:type="dcterms:W3CDTF">2015-04-10T19:28:15Z</dcterms:modified>
</cp:coreProperties>
</file>