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21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07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56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5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0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60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6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7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14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65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03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82F3-C97F-4D64-9D9E-07F53DE6AA89}" type="datetimeFigureOut">
              <a:rPr lang="es-ES" smtClean="0"/>
              <a:t>05/03/2015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94960-9BEC-45EF-BBF6-A94C37AC72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62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47664" y="2427258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/>
              <a:t> </a:t>
            </a:r>
            <a:r>
              <a:rPr lang="es-ES" sz="9600" dirty="0" smtClean="0"/>
              <a:t>CATALOGO</a:t>
            </a:r>
            <a:endParaRPr lang="es-ES" sz="9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903640" y="64886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EMPRESA JOVEN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2471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Marcador de contenido" descr="http://img.europapress.net/fotoweb/fotonoticia_20140416143118-571529_800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35237"/>
            <a:ext cx="3816424" cy="25202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4716016" y="2382559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Pestiños</a:t>
            </a:r>
            <a:b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S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Pestiños</a:t>
            </a:r>
            <a: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24 </a:t>
            </a:r>
            <a:r>
              <a:rPr lang="es-E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uds</a:t>
            </a:r>
            <a: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Precio: </a:t>
            </a:r>
            <a: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17,40€</a:t>
            </a:r>
            <a:b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 vende miextremadura.es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874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270892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       EMBUTIDOS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284821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2998958" cy="312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419872" y="27278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Jamón serrano VILLAR  </a:t>
            </a:r>
          </a:p>
          <a:p>
            <a:endParaRPr lang="es-ES" dirty="0" smtClean="0"/>
          </a:p>
          <a:p>
            <a:r>
              <a:rPr lang="es-ES" dirty="0" smtClean="0"/>
              <a:t>250g = 3´99€ / unidad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59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792" y="2060848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355976" y="298468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Torta del Casar La  </a:t>
            </a:r>
            <a:r>
              <a:rPr lang="es-ES" dirty="0" err="1" smtClean="0"/>
              <a:t>Tiana</a:t>
            </a:r>
            <a:endParaRPr lang="es-ES" dirty="0" smtClean="0"/>
          </a:p>
          <a:p>
            <a:r>
              <a:rPr lang="es-ES" dirty="0" smtClean="0"/>
              <a:t>Precio: 7,97€</a:t>
            </a:r>
          </a:p>
          <a:p>
            <a:r>
              <a:rPr lang="es-ES" dirty="0" smtClean="0"/>
              <a:t>Peso: 400g</a:t>
            </a:r>
          </a:p>
          <a:p>
            <a:r>
              <a:rPr lang="es-ES" dirty="0" smtClean="0"/>
              <a:t> Lo vende Todoextremadura.com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313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216024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491880" y="293133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Lomo extra tacos FARCEDO </a:t>
            </a:r>
          </a:p>
          <a:p>
            <a:endParaRPr lang="es-ES" dirty="0" smtClean="0"/>
          </a:p>
          <a:p>
            <a:r>
              <a:rPr lang="es-ES" dirty="0" smtClean="0"/>
              <a:t>400g aprox. = 5,15€ / unidad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442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51452"/>
            <a:ext cx="4081636" cy="372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009497" y="275058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Rulo de cabra artesano DOÑA INES</a:t>
            </a:r>
          </a:p>
          <a:p>
            <a:endParaRPr lang="es-ES" dirty="0"/>
          </a:p>
          <a:p>
            <a:r>
              <a:rPr lang="es-ES" dirty="0"/>
              <a:t>Precio por unidad = 3,75€</a:t>
            </a:r>
          </a:p>
        </p:txBody>
      </p:sp>
    </p:spTree>
    <p:extLst>
      <p:ext uri="{BB962C8B-B14F-4D97-AF65-F5344CB8AC3E}">
        <p14:creationId xmlns:p14="http://schemas.microsoft.com/office/powerpoint/2010/main" val="362654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060848"/>
            <a:ext cx="2868439" cy="265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851920" y="292448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ESENCIA DEL ZUJAR</a:t>
            </a:r>
          </a:p>
          <a:p>
            <a:endParaRPr lang="es-ES" dirty="0"/>
          </a:p>
          <a:p>
            <a:r>
              <a:rPr lang="es-ES" dirty="0"/>
              <a:t>150g = 3,90€ / unidad</a:t>
            </a:r>
          </a:p>
        </p:txBody>
      </p:sp>
    </p:spTree>
    <p:extLst>
      <p:ext uri="{BB962C8B-B14F-4D97-AF65-F5344CB8AC3E}">
        <p14:creationId xmlns:p14="http://schemas.microsoft.com/office/powerpoint/2010/main" val="400379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17" y="692696"/>
            <a:ext cx="2088232" cy="2490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17" y="3933056"/>
            <a:ext cx="208823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987824" y="14762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Chorizo ibérico blanco GUADIALA </a:t>
            </a:r>
          </a:p>
          <a:p>
            <a:endParaRPr lang="es-ES" dirty="0"/>
          </a:p>
          <a:p>
            <a:r>
              <a:rPr lang="es-ES" dirty="0"/>
              <a:t>300g = 3,63€ / unidad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987824" y="451550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Chorizo ibérico rojo GUADIALA</a:t>
            </a:r>
          </a:p>
          <a:p>
            <a:endParaRPr lang="es-ES" dirty="0"/>
          </a:p>
          <a:p>
            <a:r>
              <a:rPr lang="es-ES" dirty="0"/>
              <a:t>300g = 3,63€ / unidad</a:t>
            </a:r>
          </a:p>
        </p:txBody>
      </p:sp>
    </p:spTree>
    <p:extLst>
      <p:ext uri="{BB962C8B-B14F-4D97-AF65-F5344CB8AC3E}">
        <p14:creationId xmlns:p14="http://schemas.microsoft.com/office/powerpoint/2010/main" val="424403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2902" y="2564904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dirty="0" smtClean="0"/>
              <a:t>alimentación</a:t>
            </a:r>
            <a:endParaRPr lang="es-ES" sz="8800" dirty="0"/>
          </a:p>
        </p:txBody>
      </p:sp>
    </p:spTree>
    <p:extLst>
      <p:ext uri="{BB962C8B-B14F-4D97-AF65-F5344CB8AC3E}">
        <p14:creationId xmlns:p14="http://schemas.microsoft.com/office/powerpoint/2010/main" val="2973489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87</Words>
  <Application>Microsoft Office PowerPoint</Application>
  <PresentationFormat>Presentación en pantalla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Puesto1</dc:creator>
  <cp:lastModifiedBy>Puesto1</cp:lastModifiedBy>
  <cp:revision>4</cp:revision>
  <dcterms:created xsi:type="dcterms:W3CDTF">2015-03-03T12:07:24Z</dcterms:created>
  <dcterms:modified xsi:type="dcterms:W3CDTF">2015-03-05T12:20:50Z</dcterms:modified>
</cp:coreProperties>
</file>