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096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372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01814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0687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293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8993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9932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82970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6191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191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0274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010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465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15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206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536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5389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1BAFBBE-4D85-4D60-9ED0-893FE4E729FC}" type="datetimeFigureOut">
              <a:rPr lang="es-EC" smtClean="0"/>
              <a:t>20/01/2015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315A1-8B0A-4ADC-8D87-448CC40782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43277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184042"/>
          </a:xfrm>
        </p:spPr>
        <p:txBody>
          <a:bodyPr/>
          <a:lstStyle/>
          <a:p>
            <a:pPr algn="ctr"/>
            <a:r>
              <a:rPr lang="es-EC" dirty="0" smtClean="0"/>
              <a:t>Catálogo Bolívar </a:t>
            </a:r>
            <a:r>
              <a:rPr lang="es-EC" dirty="0" err="1" smtClean="0"/>
              <a:t>C</a:t>
            </a:r>
            <a:r>
              <a:rPr lang="es-EC" dirty="0" err="1" smtClean="0"/>
              <a:t>arWash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8686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7200" dirty="0"/>
              <a:t>Í</a:t>
            </a:r>
            <a:r>
              <a:rPr lang="es-EC" sz="7200" dirty="0" smtClean="0"/>
              <a:t>ndice</a:t>
            </a:r>
            <a:endParaRPr lang="es-EC" sz="7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6000" dirty="0" smtClean="0"/>
              <a:t> 1.- </a:t>
            </a:r>
            <a:r>
              <a:rPr lang="es-EC" sz="6000" dirty="0"/>
              <a:t>¿</a:t>
            </a:r>
            <a:r>
              <a:rPr lang="es-EC" sz="6000" dirty="0" smtClean="0"/>
              <a:t>Qué </a:t>
            </a:r>
            <a:r>
              <a:rPr lang="es-EC" sz="6000" dirty="0" smtClean="0"/>
              <a:t>brindamos?</a:t>
            </a:r>
          </a:p>
          <a:p>
            <a:r>
              <a:rPr lang="es-EC" sz="6000" dirty="0"/>
              <a:t> </a:t>
            </a:r>
            <a:r>
              <a:rPr lang="es-EC" sz="6000" dirty="0" smtClean="0"/>
              <a:t>2.- Productos y precios</a:t>
            </a:r>
          </a:p>
          <a:p>
            <a:endParaRPr lang="es-EC" sz="6000" dirty="0"/>
          </a:p>
        </p:txBody>
      </p:sp>
    </p:spTree>
    <p:extLst>
      <p:ext uri="{BB962C8B-B14F-4D97-AF65-F5344CB8AC3E}">
        <p14:creationId xmlns:p14="http://schemas.microsoft.com/office/powerpoint/2010/main" val="37317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7200" dirty="0" smtClean="0"/>
              <a:t>¿Qué </a:t>
            </a:r>
            <a:r>
              <a:rPr lang="es-EC" sz="7200" dirty="0" smtClean="0"/>
              <a:t>brindamos?</a:t>
            </a:r>
            <a:endParaRPr lang="es-EC" sz="7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4400" dirty="0" smtClean="0"/>
              <a:t>Nuestra mini empresa cooperativa llamada </a:t>
            </a:r>
            <a:r>
              <a:rPr lang="es-EC" sz="4400" dirty="0" err="1" smtClean="0"/>
              <a:t>CarWash</a:t>
            </a:r>
            <a:r>
              <a:rPr lang="es-EC" sz="4400" dirty="0" smtClean="0"/>
              <a:t> </a:t>
            </a:r>
            <a:r>
              <a:rPr lang="es-EC" sz="4400" dirty="0" smtClean="0"/>
              <a:t>se encarga dar un lavado de autos en la ciudad de </a:t>
            </a:r>
            <a:r>
              <a:rPr lang="es-EC" sz="4400" dirty="0" smtClean="0"/>
              <a:t>Tulcán, Ecuador.</a:t>
            </a:r>
            <a:endParaRPr lang="es-EC" sz="4400" dirty="0"/>
          </a:p>
        </p:txBody>
      </p:sp>
    </p:spTree>
    <p:extLst>
      <p:ext uri="{BB962C8B-B14F-4D97-AF65-F5344CB8AC3E}">
        <p14:creationId xmlns:p14="http://schemas.microsoft.com/office/powerpoint/2010/main" val="176287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7200" dirty="0" smtClean="0"/>
              <a:t>Productos y precios</a:t>
            </a:r>
            <a:endParaRPr lang="es-EC" sz="7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4400" dirty="0" smtClean="0"/>
              <a:t>Lavado </a:t>
            </a:r>
            <a:r>
              <a:rPr lang="es-EC" sz="4400" dirty="0" smtClean="0"/>
              <a:t>exprés</a:t>
            </a:r>
            <a:r>
              <a:rPr lang="es-EC" sz="4400" dirty="0" smtClean="0"/>
              <a:t>: 2.50$</a:t>
            </a:r>
          </a:p>
          <a:p>
            <a:r>
              <a:rPr lang="es-EC" sz="4400" dirty="0" smtClean="0"/>
              <a:t>Lavado interno y externo: 3.50$</a:t>
            </a:r>
          </a:p>
          <a:p>
            <a:r>
              <a:rPr lang="es-EC" sz="4400" dirty="0" smtClean="0"/>
              <a:t>Lavado a domicilio: 4 $</a:t>
            </a:r>
            <a:endParaRPr lang="es-EC" sz="4400" dirty="0"/>
          </a:p>
        </p:txBody>
      </p:sp>
    </p:spTree>
    <p:extLst>
      <p:ext uri="{BB962C8B-B14F-4D97-AF65-F5344CB8AC3E}">
        <p14:creationId xmlns:p14="http://schemas.microsoft.com/office/powerpoint/2010/main" val="1164776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</TotalTime>
  <Words>63</Words>
  <Application>Microsoft Office PowerPoint</Application>
  <PresentationFormat>Personalizado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Ion</vt:lpstr>
      <vt:lpstr>Catálogo Bolívar CarWash</vt:lpstr>
      <vt:lpstr>Índice</vt:lpstr>
      <vt:lpstr>¿Qué brindamos?</vt:lpstr>
      <vt:lpstr>Productos y precios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 Bolivar car Wash</dc:title>
  <dc:creator>Damián</dc:creator>
  <cp:lastModifiedBy>MINEDUC_PC</cp:lastModifiedBy>
  <cp:revision>3</cp:revision>
  <dcterms:created xsi:type="dcterms:W3CDTF">2015-01-20T01:21:34Z</dcterms:created>
  <dcterms:modified xsi:type="dcterms:W3CDTF">2015-01-20T16:18:14Z</dcterms:modified>
</cp:coreProperties>
</file>