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247927-FFAE-408F-982E-56790DFC076D}" type="doc">
      <dgm:prSet loTypeId="urn:microsoft.com/office/officeart/2005/8/layout/cycle1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F67651A-4628-4CF8-AB59-33C6F614D04E}">
      <dgm:prSet phldrT="[Texto]" custT="1"/>
      <dgm:spPr/>
      <dgm:t>
        <a:bodyPr/>
        <a:lstStyle/>
        <a:p>
          <a:r>
            <a:rPr lang="es-ES" sz="1800" dirty="0" smtClean="0"/>
            <a:t>DPTO. DE COMUNICACIÒN </a:t>
          </a:r>
          <a:endParaRPr lang="es-ES" sz="1800" dirty="0"/>
        </a:p>
      </dgm:t>
    </dgm:pt>
    <dgm:pt modelId="{2B0A1184-0E2A-4924-9389-825AB7B921BA}" type="parTrans" cxnId="{498B5EDE-DF3E-47D9-965B-BB7D505883F2}">
      <dgm:prSet/>
      <dgm:spPr/>
      <dgm:t>
        <a:bodyPr/>
        <a:lstStyle/>
        <a:p>
          <a:endParaRPr lang="es-ES" sz="2000"/>
        </a:p>
      </dgm:t>
    </dgm:pt>
    <dgm:pt modelId="{F90B1DB6-8D0E-4B57-832C-3977E1571587}" type="sibTrans" cxnId="{498B5EDE-DF3E-47D9-965B-BB7D505883F2}">
      <dgm:prSet/>
      <dgm:spPr/>
      <dgm:t>
        <a:bodyPr/>
        <a:lstStyle/>
        <a:p>
          <a:endParaRPr lang="es-ES" sz="2000"/>
        </a:p>
      </dgm:t>
    </dgm:pt>
    <dgm:pt modelId="{53A17294-7D42-4F53-8448-F4C2F049DD05}">
      <dgm:prSet phldrT="[Texto]" custT="1"/>
      <dgm:spPr/>
      <dgm:t>
        <a:bodyPr/>
        <a:lstStyle/>
        <a:p>
          <a:r>
            <a:rPr lang="es-ES" sz="1800" dirty="0" smtClean="0"/>
            <a:t>DPTO. DE VENTAS</a:t>
          </a:r>
          <a:endParaRPr lang="es-ES" sz="1800" dirty="0"/>
        </a:p>
      </dgm:t>
    </dgm:pt>
    <dgm:pt modelId="{33FF44FD-6FC2-4FFA-8D4A-0DA36E16C38B}" type="parTrans" cxnId="{9A8AB7CF-4D9A-4CEC-B62F-C68F41F3CC72}">
      <dgm:prSet/>
      <dgm:spPr/>
      <dgm:t>
        <a:bodyPr/>
        <a:lstStyle/>
        <a:p>
          <a:endParaRPr lang="es-ES" sz="2000"/>
        </a:p>
      </dgm:t>
    </dgm:pt>
    <dgm:pt modelId="{9EAB40A0-0186-4D15-80DB-AC4F07024D2F}" type="sibTrans" cxnId="{9A8AB7CF-4D9A-4CEC-B62F-C68F41F3CC72}">
      <dgm:prSet/>
      <dgm:spPr/>
      <dgm:t>
        <a:bodyPr/>
        <a:lstStyle/>
        <a:p>
          <a:endParaRPr lang="es-ES" sz="2000"/>
        </a:p>
      </dgm:t>
    </dgm:pt>
    <dgm:pt modelId="{5A89C39F-03D6-4FD8-804D-B155438D5328}">
      <dgm:prSet phldrT="[Texto]" custT="1"/>
      <dgm:spPr/>
      <dgm:t>
        <a:bodyPr/>
        <a:lstStyle/>
        <a:p>
          <a:r>
            <a:rPr lang="es-ES" sz="1800" dirty="0" smtClean="0"/>
            <a:t>TESORERIA</a:t>
          </a:r>
          <a:endParaRPr lang="es-ES" sz="1800" dirty="0"/>
        </a:p>
      </dgm:t>
    </dgm:pt>
    <dgm:pt modelId="{7F4FCA4B-430C-40F6-8456-1AC8856FB254}" type="parTrans" cxnId="{194D91A3-EC6F-4EAC-95A6-C682734A5A4D}">
      <dgm:prSet/>
      <dgm:spPr/>
      <dgm:t>
        <a:bodyPr/>
        <a:lstStyle/>
        <a:p>
          <a:endParaRPr lang="es-ES" sz="2000"/>
        </a:p>
      </dgm:t>
    </dgm:pt>
    <dgm:pt modelId="{D93A6F78-BDD8-433F-A55B-E4CF19BA3165}" type="sibTrans" cxnId="{194D91A3-EC6F-4EAC-95A6-C682734A5A4D}">
      <dgm:prSet/>
      <dgm:spPr/>
      <dgm:t>
        <a:bodyPr/>
        <a:lstStyle/>
        <a:p>
          <a:endParaRPr lang="es-ES" sz="2000"/>
        </a:p>
      </dgm:t>
    </dgm:pt>
    <dgm:pt modelId="{0B596595-D688-4FCF-811C-C803A038557E}">
      <dgm:prSet phldrT="[Texto]" custT="1"/>
      <dgm:spPr/>
      <dgm:t>
        <a:bodyPr/>
        <a:lstStyle/>
        <a:p>
          <a:r>
            <a:rPr lang="es-ES" sz="1800" dirty="0" smtClean="0"/>
            <a:t>MARKETING</a:t>
          </a:r>
          <a:endParaRPr lang="es-ES" sz="1800" dirty="0"/>
        </a:p>
      </dgm:t>
    </dgm:pt>
    <dgm:pt modelId="{487EBFEC-64D1-4706-9DE8-9B0E2B229667}" type="parTrans" cxnId="{1EFB3548-3956-4BF2-A731-BB2B43666131}">
      <dgm:prSet/>
      <dgm:spPr/>
      <dgm:t>
        <a:bodyPr/>
        <a:lstStyle/>
        <a:p>
          <a:endParaRPr lang="es-ES" sz="2000"/>
        </a:p>
      </dgm:t>
    </dgm:pt>
    <dgm:pt modelId="{F39E83AB-7971-413A-BF41-2F332BEEE7E5}" type="sibTrans" cxnId="{1EFB3548-3956-4BF2-A731-BB2B43666131}">
      <dgm:prSet/>
      <dgm:spPr/>
      <dgm:t>
        <a:bodyPr/>
        <a:lstStyle/>
        <a:p>
          <a:endParaRPr lang="es-ES" sz="2000"/>
        </a:p>
      </dgm:t>
    </dgm:pt>
    <dgm:pt modelId="{0D0DBE85-A63B-406A-A522-0515134DC6A0}" type="pres">
      <dgm:prSet presAssocID="{B8247927-FFAE-408F-982E-56790DFC076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69AFB90-E561-4B55-A7AA-062CA76CBC9B}" type="pres">
      <dgm:prSet presAssocID="{EF67651A-4628-4CF8-AB59-33C6F614D04E}" presName="dummy" presStyleCnt="0"/>
      <dgm:spPr/>
      <dgm:t>
        <a:bodyPr/>
        <a:lstStyle/>
        <a:p>
          <a:endParaRPr lang="es-ES"/>
        </a:p>
      </dgm:t>
    </dgm:pt>
    <dgm:pt modelId="{428648A2-7C49-4038-9F68-83FB8909FE51}" type="pres">
      <dgm:prSet presAssocID="{EF67651A-4628-4CF8-AB59-33C6F614D04E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0A2AE7-600C-446F-939F-EFA22C49FA01}" type="pres">
      <dgm:prSet presAssocID="{F90B1DB6-8D0E-4B57-832C-3977E1571587}" presName="sibTrans" presStyleLbl="node1" presStyleIdx="0" presStyleCnt="4"/>
      <dgm:spPr/>
      <dgm:t>
        <a:bodyPr/>
        <a:lstStyle/>
        <a:p>
          <a:endParaRPr lang="es-ES"/>
        </a:p>
      </dgm:t>
    </dgm:pt>
    <dgm:pt modelId="{9AD73E17-2520-4B86-9B0D-02547978C1B3}" type="pres">
      <dgm:prSet presAssocID="{53A17294-7D42-4F53-8448-F4C2F049DD05}" presName="dummy" presStyleCnt="0"/>
      <dgm:spPr/>
      <dgm:t>
        <a:bodyPr/>
        <a:lstStyle/>
        <a:p>
          <a:endParaRPr lang="es-ES"/>
        </a:p>
      </dgm:t>
    </dgm:pt>
    <dgm:pt modelId="{621EBFA2-1F07-49E7-B7E8-819E634FCF08}" type="pres">
      <dgm:prSet presAssocID="{53A17294-7D42-4F53-8448-F4C2F049DD05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9D79B7-2F36-469C-A6AF-29A06F559359}" type="pres">
      <dgm:prSet presAssocID="{9EAB40A0-0186-4D15-80DB-AC4F07024D2F}" presName="sibTrans" presStyleLbl="node1" presStyleIdx="1" presStyleCnt="4"/>
      <dgm:spPr/>
      <dgm:t>
        <a:bodyPr/>
        <a:lstStyle/>
        <a:p>
          <a:endParaRPr lang="es-ES"/>
        </a:p>
      </dgm:t>
    </dgm:pt>
    <dgm:pt modelId="{C7EF6A68-FBA4-4F07-9BFA-BC60A72765B1}" type="pres">
      <dgm:prSet presAssocID="{5A89C39F-03D6-4FD8-804D-B155438D5328}" presName="dummy" presStyleCnt="0"/>
      <dgm:spPr/>
      <dgm:t>
        <a:bodyPr/>
        <a:lstStyle/>
        <a:p>
          <a:endParaRPr lang="es-ES"/>
        </a:p>
      </dgm:t>
    </dgm:pt>
    <dgm:pt modelId="{FC1EB9F1-4EF5-4D68-9CCF-F37F74540DA5}" type="pres">
      <dgm:prSet presAssocID="{5A89C39F-03D6-4FD8-804D-B155438D5328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D11F12-F34D-42E4-9735-91AC2E3029C3}" type="pres">
      <dgm:prSet presAssocID="{D93A6F78-BDD8-433F-A55B-E4CF19BA3165}" presName="sibTrans" presStyleLbl="node1" presStyleIdx="2" presStyleCnt="4"/>
      <dgm:spPr/>
      <dgm:t>
        <a:bodyPr/>
        <a:lstStyle/>
        <a:p>
          <a:endParaRPr lang="es-ES"/>
        </a:p>
      </dgm:t>
    </dgm:pt>
    <dgm:pt modelId="{F9D3905A-4239-424E-A031-9E3062BFC1A4}" type="pres">
      <dgm:prSet presAssocID="{0B596595-D688-4FCF-811C-C803A038557E}" presName="dummy" presStyleCnt="0"/>
      <dgm:spPr/>
      <dgm:t>
        <a:bodyPr/>
        <a:lstStyle/>
        <a:p>
          <a:endParaRPr lang="es-ES"/>
        </a:p>
      </dgm:t>
    </dgm:pt>
    <dgm:pt modelId="{5FB8EA41-5AEF-4EE2-ABC2-620F33231E2B}" type="pres">
      <dgm:prSet presAssocID="{0B596595-D688-4FCF-811C-C803A038557E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D6FBE7-D227-44CF-BED3-152432F5BF81}" type="pres">
      <dgm:prSet presAssocID="{F39E83AB-7971-413A-BF41-2F332BEEE7E5}" presName="sibTrans" presStyleLbl="node1" presStyleIdx="3" presStyleCnt="4"/>
      <dgm:spPr/>
      <dgm:t>
        <a:bodyPr/>
        <a:lstStyle/>
        <a:p>
          <a:endParaRPr lang="es-ES"/>
        </a:p>
      </dgm:t>
    </dgm:pt>
  </dgm:ptLst>
  <dgm:cxnLst>
    <dgm:cxn modelId="{79E2F324-587B-4759-B68B-3B461E3476DF}" type="presOf" srcId="{B8247927-FFAE-408F-982E-56790DFC076D}" destId="{0D0DBE85-A63B-406A-A522-0515134DC6A0}" srcOrd="0" destOrd="0" presId="urn:microsoft.com/office/officeart/2005/8/layout/cycle1"/>
    <dgm:cxn modelId="{498B5EDE-DF3E-47D9-965B-BB7D505883F2}" srcId="{B8247927-FFAE-408F-982E-56790DFC076D}" destId="{EF67651A-4628-4CF8-AB59-33C6F614D04E}" srcOrd="0" destOrd="0" parTransId="{2B0A1184-0E2A-4924-9389-825AB7B921BA}" sibTransId="{F90B1DB6-8D0E-4B57-832C-3977E1571587}"/>
    <dgm:cxn modelId="{A5E7C645-0BAC-4BBE-AD45-781FD20F2DFD}" type="presOf" srcId="{5A89C39F-03D6-4FD8-804D-B155438D5328}" destId="{FC1EB9F1-4EF5-4D68-9CCF-F37F74540DA5}" srcOrd="0" destOrd="0" presId="urn:microsoft.com/office/officeart/2005/8/layout/cycle1"/>
    <dgm:cxn modelId="{4496B563-89C2-4E10-BA45-9B8895185D35}" type="presOf" srcId="{F39E83AB-7971-413A-BF41-2F332BEEE7E5}" destId="{93D6FBE7-D227-44CF-BED3-152432F5BF81}" srcOrd="0" destOrd="0" presId="urn:microsoft.com/office/officeart/2005/8/layout/cycle1"/>
    <dgm:cxn modelId="{19261AF0-5AE3-4FAC-ACA3-90D4D2234CCA}" type="presOf" srcId="{53A17294-7D42-4F53-8448-F4C2F049DD05}" destId="{621EBFA2-1F07-49E7-B7E8-819E634FCF08}" srcOrd="0" destOrd="0" presId="urn:microsoft.com/office/officeart/2005/8/layout/cycle1"/>
    <dgm:cxn modelId="{CF8F4D31-D0B1-4F66-A3EB-DC42DC0F9110}" type="presOf" srcId="{9EAB40A0-0186-4D15-80DB-AC4F07024D2F}" destId="{359D79B7-2F36-469C-A6AF-29A06F559359}" srcOrd="0" destOrd="0" presId="urn:microsoft.com/office/officeart/2005/8/layout/cycle1"/>
    <dgm:cxn modelId="{9A8AB7CF-4D9A-4CEC-B62F-C68F41F3CC72}" srcId="{B8247927-FFAE-408F-982E-56790DFC076D}" destId="{53A17294-7D42-4F53-8448-F4C2F049DD05}" srcOrd="1" destOrd="0" parTransId="{33FF44FD-6FC2-4FFA-8D4A-0DA36E16C38B}" sibTransId="{9EAB40A0-0186-4D15-80DB-AC4F07024D2F}"/>
    <dgm:cxn modelId="{194D91A3-EC6F-4EAC-95A6-C682734A5A4D}" srcId="{B8247927-FFAE-408F-982E-56790DFC076D}" destId="{5A89C39F-03D6-4FD8-804D-B155438D5328}" srcOrd="2" destOrd="0" parTransId="{7F4FCA4B-430C-40F6-8456-1AC8856FB254}" sibTransId="{D93A6F78-BDD8-433F-A55B-E4CF19BA3165}"/>
    <dgm:cxn modelId="{339A6CCD-B92C-498E-A947-23C22B8D8F44}" type="presOf" srcId="{D93A6F78-BDD8-433F-A55B-E4CF19BA3165}" destId="{32D11F12-F34D-42E4-9735-91AC2E3029C3}" srcOrd="0" destOrd="0" presId="urn:microsoft.com/office/officeart/2005/8/layout/cycle1"/>
    <dgm:cxn modelId="{E6EABB97-3D69-4690-8643-97D92CFA444B}" type="presOf" srcId="{F90B1DB6-8D0E-4B57-832C-3977E1571587}" destId="{490A2AE7-600C-446F-939F-EFA22C49FA01}" srcOrd="0" destOrd="0" presId="urn:microsoft.com/office/officeart/2005/8/layout/cycle1"/>
    <dgm:cxn modelId="{A1A7A14A-0E07-47FE-A212-E6B9E2CEB8CE}" type="presOf" srcId="{0B596595-D688-4FCF-811C-C803A038557E}" destId="{5FB8EA41-5AEF-4EE2-ABC2-620F33231E2B}" srcOrd="0" destOrd="0" presId="urn:microsoft.com/office/officeart/2005/8/layout/cycle1"/>
    <dgm:cxn modelId="{5442C062-9F04-4EC3-A036-E2D08795C306}" type="presOf" srcId="{EF67651A-4628-4CF8-AB59-33C6F614D04E}" destId="{428648A2-7C49-4038-9F68-83FB8909FE51}" srcOrd="0" destOrd="0" presId="urn:microsoft.com/office/officeart/2005/8/layout/cycle1"/>
    <dgm:cxn modelId="{1EFB3548-3956-4BF2-A731-BB2B43666131}" srcId="{B8247927-FFAE-408F-982E-56790DFC076D}" destId="{0B596595-D688-4FCF-811C-C803A038557E}" srcOrd="3" destOrd="0" parTransId="{487EBFEC-64D1-4706-9DE8-9B0E2B229667}" sibTransId="{F39E83AB-7971-413A-BF41-2F332BEEE7E5}"/>
    <dgm:cxn modelId="{8587BBD0-01FF-48DA-B9E3-7FF28BFC79AC}" type="presParOf" srcId="{0D0DBE85-A63B-406A-A522-0515134DC6A0}" destId="{F69AFB90-E561-4B55-A7AA-062CA76CBC9B}" srcOrd="0" destOrd="0" presId="urn:microsoft.com/office/officeart/2005/8/layout/cycle1"/>
    <dgm:cxn modelId="{FD687C72-E704-4428-8F5E-AF80D64CF2A8}" type="presParOf" srcId="{0D0DBE85-A63B-406A-A522-0515134DC6A0}" destId="{428648A2-7C49-4038-9F68-83FB8909FE51}" srcOrd="1" destOrd="0" presId="urn:microsoft.com/office/officeart/2005/8/layout/cycle1"/>
    <dgm:cxn modelId="{0EC189DD-2D88-48CB-B91C-69DD435E2935}" type="presParOf" srcId="{0D0DBE85-A63B-406A-A522-0515134DC6A0}" destId="{490A2AE7-600C-446F-939F-EFA22C49FA01}" srcOrd="2" destOrd="0" presId="urn:microsoft.com/office/officeart/2005/8/layout/cycle1"/>
    <dgm:cxn modelId="{D66690AC-05BC-4E97-B4F6-9FFA2178CA38}" type="presParOf" srcId="{0D0DBE85-A63B-406A-A522-0515134DC6A0}" destId="{9AD73E17-2520-4B86-9B0D-02547978C1B3}" srcOrd="3" destOrd="0" presId="urn:microsoft.com/office/officeart/2005/8/layout/cycle1"/>
    <dgm:cxn modelId="{88EAA8D0-5860-4D3B-8270-DCBED4CBCBF7}" type="presParOf" srcId="{0D0DBE85-A63B-406A-A522-0515134DC6A0}" destId="{621EBFA2-1F07-49E7-B7E8-819E634FCF08}" srcOrd="4" destOrd="0" presId="urn:microsoft.com/office/officeart/2005/8/layout/cycle1"/>
    <dgm:cxn modelId="{D744EEEE-DCE3-48C4-B5B6-9268D3D05861}" type="presParOf" srcId="{0D0DBE85-A63B-406A-A522-0515134DC6A0}" destId="{359D79B7-2F36-469C-A6AF-29A06F559359}" srcOrd="5" destOrd="0" presId="urn:microsoft.com/office/officeart/2005/8/layout/cycle1"/>
    <dgm:cxn modelId="{33459B4F-6D72-4B4B-8D8B-ED069B69BF5D}" type="presParOf" srcId="{0D0DBE85-A63B-406A-A522-0515134DC6A0}" destId="{C7EF6A68-FBA4-4F07-9BFA-BC60A72765B1}" srcOrd="6" destOrd="0" presId="urn:microsoft.com/office/officeart/2005/8/layout/cycle1"/>
    <dgm:cxn modelId="{E6950A05-09C8-468F-A4BF-254FE14E908F}" type="presParOf" srcId="{0D0DBE85-A63B-406A-A522-0515134DC6A0}" destId="{FC1EB9F1-4EF5-4D68-9CCF-F37F74540DA5}" srcOrd="7" destOrd="0" presId="urn:microsoft.com/office/officeart/2005/8/layout/cycle1"/>
    <dgm:cxn modelId="{8F2E6FC6-E5BA-46D0-A21E-C5C0BCA48BFA}" type="presParOf" srcId="{0D0DBE85-A63B-406A-A522-0515134DC6A0}" destId="{32D11F12-F34D-42E4-9735-91AC2E3029C3}" srcOrd="8" destOrd="0" presId="urn:microsoft.com/office/officeart/2005/8/layout/cycle1"/>
    <dgm:cxn modelId="{47708EC4-177F-4288-8CA8-76A903040EF4}" type="presParOf" srcId="{0D0DBE85-A63B-406A-A522-0515134DC6A0}" destId="{F9D3905A-4239-424E-A031-9E3062BFC1A4}" srcOrd="9" destOrd="0" presId="urn:microsoft.com/office/officeart/2005/8/layout/cycle1"/>
    <dgm:cxn modelId="{DB389B80-6F68-4AE2-956C-6393E88BF3A8}" type="presParOf" srcId="{0D0DBE85-A63B-406A-A522-0515134DC6A0}" destId="{5FB8EA41-5AEF-4EE2-ABC2-620F33231E2B}" srcOrd="10" destOrd="0" presId="urn:microsoft.com/office/officeart/2005/8/layout/cycle1"/>
    <dgm:cxn modelId="{6AE74E20-20E4-429F-99A3-26A8E7457A4D}" type="presParOf" srcId="{0D0DBE85-A63B-406A-A522-0515134DC6A0}" destId="{93D6FBE7-D227-44CF-BED3-152432F5BF81}" srcOrd="11" destOrd="0" presId="urn:microsoft.com/office/officeart/2005/8/layout/cycle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648A2-7C49-4038-9F68-83FB8909FE51}">
      <dsp:nvSpPr>
        <dsp:cNvPr id="0" name=""/>
        <dsp:cNvSpPr/>
      </dsp:nvSpPr>
      <dsp:spPr>
        <a:xfrm>
          <a:off x="5082122" y="147267"/>
          <a:ext cx="2389765" cy="2389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DPTO. DE COMUNICACIÒN </a:t>
          </a:r>
          <a:endParaRPr lang="es-ES" sz="1800" kern="1200" dirty="0"/>
        </a:p>
      </dsp:txBody>
      <dsp:txXfrm>
        <a:off x="5082122" y="147267"/>
        <a:ext cx="2389765" cy="2389765"/>
      </dsp:txXfrm>
    </dsp:sp>
    <dsp:sp modelId="{490A2AE7-600C-446F-939F-EFA22C49FA01}">
      <dsp:nvSpPr>
        <dsp:cNvPr id="0" name=""/>
        <dsp:cNvSpPr/>
      </dsp:nvSpPr>
      <dsp:spPr>
        <a:xfrm>
          <a:off x="874854" y="-2933"/>
          <a:ext cx="6747234" cy="6747234"/>
        </a:xfrm>
        <a:prstGeom prst="circularArrow">
          <a:avLst>
            <a:gd name="adj1" fmla="val 6907"/>
            <a:gd name="adj2" fmla="val 465712"/>
            <a:gd name="adj3" fmla="val 547900"/>
            <a:gd name="adj4" fmla="val 20586388"/>
            <a:gd name="adj5" fmla="val 805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1EBFA2-1F07-49E7-B7E8-819E634FCF08}">
      <dsp:nvSpPr>
        <dsp:cNvPr id="0" name=""/>
        <dsp:cNvSpPr/>
      </dsp:nvSpPr>
      <dsp:spPr>
        <a:xfrm>
          <a:off x="5082122" y="4204334"/>
          <a:ext cx="2389765" cy="2389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DPTO. DE VENTAS</a:t>
          </a:r>
          <a:endParaRPr lang="es-ES" sz="1800" kern="1200" dirty="0"/>
        </a:p>
      </dsp:txBody>
      <dsp:txXfrm>
        <a:off x="5082122" y="4204334"/>
        <a:ext cx="2389765" cy="2389765"/>
      </dsp:txXfrm>
    </dsp:sp>
    <dsp:sp modelId="{359D79B7-2F36-469C-A6AF-29A06F559359}">
      <dsp:nvSpPr>
        <dsp:cNvPr id="0" name=""/>
        <dsp:cNvSpPr/>
      </dsp:nvSpPr>
      <dsp:spPr>
        <a:xfrm>
          <a:off x="874854" y="-2933"/>
          <a:ext cx="6747234" cy="6747234"/>
        </a:xfrm>
        <a:prstGeom prst="circularArrow">
          <a:avLst>
            <a:gd name="adj1" fmla="val 6907"/>
            <a:gd name="adj2" fmla="val 465712"/>
            <a:gd name="adj3" fmla="val 5947900"/>
            <a:gd name="adj4" fmla="val 4386388"/>
            <a:gd name="adj5" fmla="val 805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1EB9F1-4EF5-4D68-9CCF-F37F74540DA5}">
      <dsp:nvSpPr>
        <dsp:cNvPr id="0" name=""/>
        <dsp:cNvSpPr/>
      </dsp:nvSpPr>
      <dsp:spPr>
        <a:xfrm>
          <a:off x="1025055" y="4204334"/>
          <a:ext cx="2389765" cy="2389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TESORERIA</a:t>
          </a:r>
          <a:endParaRPr lang="es-ES" sz="1800" kern="1200" dirty="0"/>
        </a:p>
      </dsp:txBody>
      <dsp:txXfrm>
        <a:off x="1025055" y="4204334"/>
        <a:ext cx="2389765" cy="2389765"/>
      </dsp:txXfrm>
    </dsp:sp>
    <dsp:sp modelId="{32D11F12-F34D-42E4-9735-91AC2E3029C3}">
      <dsp:nvSpPr>
        <dsp:cNvPr id="0" name=""/>
        <dsp:cNvSpPr/>
      </dsp:nvSpPr>
      <dsp:spPr>
        <a:xfrm>
          <a:off x="874854" y="-2933"/>
          <a:ext cx="6747234" cy="6747234"/>
        </a:xfrm>
        <a:prstGeom prst="circularArrow">
          <a:avLst>
            <a:gd name="adj1" fmla="val 6907"/>
            <a:gd name="adj2" fmla="val 465712"/>
            <a:gd name="adj3" fmla="val 11347900"/>
            <a:gd name="adj4" fmla="val 9786388"/>
            <a:gd name="adj5" fmla="val 805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B8EA41-5AEF-4EE2-ABC2-620F33231E2B}">
      <dsp:nvSpPr>
        <dsp:cNvPr id="0" name=""/>
        <dsp:cNvSpPr/>
      </dsp:nvSpPr>
      <dsp:spPr>
        <a:xfrm>
          <a:off x="1025055" y="147267"/>
          <a:ext cx="2389765" cy="2389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MARKETING</a:t>
          </a:r>
          <a:endParaRPr lang="es-ES" sz="1800" kern="1200" dirty="0"/>
        </a:p>
      </dsp:txBody>
      <dsp:txXfrm>
        <a:off x="1025055" y="147267"/>
        <a:ext cx="2389765" cy="2389765"/>
      </dsp:txXfrm>
    </dsp:sp>
    <dsp:sp modelId="{93D6FBE7-D227-44CF-BED3-152432F5BF81}">
      <dsp:nvSpPr>
        <dsp:cNvPr id="0" name=""/>
        <dsp:cNvSpPr/>
      </dsp:nvSpPr>
      <dsp:spPr>
        <a:xfrm>
          <a:off x="874854" y="-2933"/>
          <a:ext cx="6747234" cy="6747234"/>
        </a:xfrm>
        <a:prstGeom prst="circularArrow">
          <a:avLst>
            <a:gd name="adj1" fmla="val 6907"/>
            <a:gd name="adj2" fmla="val 465712"/>
            <a:gd name="adj3" fmla="val 16747900"/>
            <a:gd name="adj4" fmla="val 15186388"/>
            <a:gd name="adj5" fmla="val 805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9D27-F938-4036-9350-6F3DC52A081E}" type="datetimeFigureOut">
              <a:rPr lang="es-ES" smtClean="0"/>
              <a:t>18/11/2014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6FF48D8-BFF6-4EB1-8099-F6596A916F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9D27-F938-4036-9350-6F3DC52A081E}" type="datetimeFigureOut">
              <a:rPr lang="es-ES" smtClean="0"/>
              <a:t>18/11/2014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48D8-BFF6-4EB1-8099-F6596A916F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9D27-F938-4036-9350-6F3DC52A081E}" type="datetimeFigureOut">
              <a:rPr lang="es-ES" smtClean="0"/>
              <a:t>18/11/2014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48D8-BFF6-4EB1-8099-F6596A916F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9D27-F938-4036-9350-6F3DC52A081E}" type="datetimeFigureOut">
              <a:rPr lang="es-ES" smtClean="0"/>
              <a:t>18/11/2014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6FF48D8-BFF6-4EB1-8099-F6596A916F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9D27-F938-4036-9350-6F3DC52A081E}" type="datetimeFigureOut">
              <a:rPr lang="es-ES" smtClean="0"/>
              <a:t>18/11/2014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48D8-BFF6-4EB1-8099-F6596A916FC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9D27-F938-4036-9350-6F3DC52A081E}" type="datetimeFigureOut">
              <a:rPr lang="es-ES" smtClean="0"/>
              <a:t>18/11/2014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48D8-BFF6-4EB1-8099-F6596A916F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9D27-F938-4036-9350-6F3DC52A081E}" type="datetimeFigureOut">
              <a:rPr lang="es-ES" smtClean="0"/>
              <a:t>18/11/2014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6FF48D8-BFF6-4EB1-8099-F6596A916FC5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9D27-F938-4036-9350-6F3DC52A081E}" type="datetimeFigureOut">
              <a:rPr lang="es-ES" smtClean="0"/>
              <a:t>18/11/2014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48D8-BFF6-4EB1-8099-F6596A916F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9D27-F938-4036-9350-6F3DC52A081E}" type="datetimeFigureOut">
              <a:rPr lang="es-ES" smtClean="0"/>
              <a:t>18/11/2014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48D8-BFF6-4EB1-8099-F6596A916F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9D27-F938-4036-9350-6F3DC52A081E}" type="datetimeFigureOut">
              <a:rPr lang="es-ES" smtClean="0"/>
              <a:t>18/11/2014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48D8-BFF6-4EB1-8099-F6596A916F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9D27-F938-4036-9350-6F3DC52A081E}" type="datetimeFigureOut">
              <a:rPr lang="es-ES" smtClean="0"/>
              <a:t>18/11/2014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48D8-BFF6-4EB1-8099-F6596A916FC5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F99D27-F938-4036-9350-6F3DC52A081E}" type="datetimeFigureOut">
              <a:rPr lang="es-ES" smtClean="0"/>
              <a:t>18/11/2014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6FF48D8-BFF6-4EB1-8099-F6596A916FC5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12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6.jpeg"/><Relationship Id="rId5" Type="http://schemas.openxmlformats.org/officeDocument/2006/relationships/diagramColors" Target="../diagrams/colors1.xml"/><Relationship Id="rId10" Type="http://schemas.microsoft.com/office/2007/relationships/hdphoto" Target="../media/hdphoto1.wdp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900854142"/>
              </p:ext>
            </p:extLst>
          </p:nvPr>
        </p:nvGraphicFramePr>
        <p:xfrm>
          <a:off x="251520" y="116632"/>
          <a:ext cx="8496944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661248"/>
            <a:ext cx="1008112" cy="1080120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571" y="5705872"/>
            <a:ext cx="776622" cy="1035496"/>
          </a:xfrm>
          <a:prstGeom prst="rect">
            <a:avLst/>
          </a:prstGeom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867" y="1563417"/>
            <a:ext cx="943326" cy="943326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728" y="5705872"/>
            <a:ext cx="842102" cy="1038425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9" y="1683662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77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10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Viajes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Lorena</dc:creator>
  <cp:lastModifiedBy>Administrador</cp:lastModifiedBy>
  <cp:revision>4</cp:revision>
  <dcterms:created xsi:type="dcterms:W3CDTF">2014-11-17T21:10:32Z</dcterms:created>
  <dcterms:modified xsi:type="dcterms:W3CDTF">2014-11-18T20:18:28Z</dcterms:modified>
</cp:coreProperties>
</file>