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79" r:id="rId4"/>
    <p:sldId id="28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1" r:id="rId14"/>
    <p:sldId id="282" r:id="rId15"/>
    <p:sldId id="283" r:id="rId16"/>
    <p:sldId id="284" r:id="rId17"/>
    <p:sldId id="28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8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66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B02BB-A82E-4B5E-A4FF-B281C0F918B3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352CF-DEDD-43B0-B1C2-2D2D8098D4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17/03/2015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17/03/2015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COMPONENT</a:t>
            </a:r>
            <a:endParaRPr kumimoji="0" lang="es-ES_tradnl" sz="48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95536" y="271804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CATÁLOGO 2014/15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DIADEMA</a:t>
            </a:r>
            <a:endParaRPr lang="es-ES_tradnl" dirty="0"/>
          </a:p>
        </p:txBody>
      </p:sp>
      <p:pic>
        <p:nvPicPr>
          <p:cNvPr id="7170" name="Picture 2" descr="D:\Colegio Sgdo Coraozn\2014-15\EJE\Catalogo\Imagenes Definitivas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714876" y="2643182"/>
            <a:ext cx="3797887" cy="264770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14282" y="2000240"/>
            <a:ext cx="37104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Diadema de tres colores, hecha a mano  personalizada. Muy a juego con muchos tipos de ropa y otros complementos/accesorios.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42910" y="4857760"/>
            <a:ext cx="21916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dirty="0" smtClean="0"/>
              <a:t>PRECIO: 1€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14346" y="285728"/>
            <a:ext cx="8229600" cy="1143000"/>
          </a:xfrm>
        </p:spPr>
        <p:txBody>
          <a:bodyPr/>
          <a:lstStyle/>
          <a:p>
            <a:r>
              <a:rPr lang="es-ES_tradnl" dirty="0" smtClean="0"/>
              <a:t>UCHA</a:t>
            </a:r>
            <a:endParaRPr lang="es-ES_tradnl" dirty="0"/>
          </a:p>
        </p:txBody>
      </p:sp>
      <p:pic>
        <p:nvPicPr>
          <p:cNvPr id="8194" name="Picture 2" descr="D:\Colegio Sgdo Coraozn\2014-15\EJE\Catalogo\Imagenes Definitivas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3116"/>
            <a:ext cx="3718035" cy="329469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85720" y="2571744"/>
            <a:ext cx="3865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Hucha  hecha a mano y personalizada con distintos colores y tamaños, cualquier tipo de animal, y todo hecho con material reciclado.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285852" y="4857760"/>
            <a:ext cx="26725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dirty="0" smtClean="0"/>
              <a:t>PRECIO: 2,50€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PULSERA</a:t>
            </a:r>
            <a:endParaRPr lang="es-ES_tradnl" dirty="0"/>
          </a:p>
        </p:txBody>
      </p:sp>
      <p:pic>
        <p:nvPicPr>
          <p:cNvPr id="9218" name="Picture 2" descr="D:\Colegio Sgdo Coraozn\2014-15\EJE\Catalogo\Imagenes Definitivas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44824"/>
            <a:ext cx="4205031" cy="331236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23528" y="2060848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Pulseras  de varios colores y modelos con frases muy llamativas, y fáciles de adaptar  a la muñeca.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5301208"/>
            <a:ext cx="5004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PRECIO: 1,80€ (unidad)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Enganche para fotos</a:t>
            </a:r>
            <a:endParaRPr lang="es-ES_tradnl" dirty="0"/>
          </a:p>
        </p:txBody>
      </p:sp>
      <p:pic>
        <p:nvPicPr>
          <p:cNvPr id="8195" name="Picture 3" descr="D:\Colegio Sgdo Coraozn\2014-15\EJE\Catalogo\Imagenes Definitivas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3816424" cy="3085784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23528" y="2060848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Adecuado para enganchar notas, papeles, recordatorios…</a:t>
            </a:r>
          </a:p>
          <a:p>
            <a:r>
              <a:rPr lang="es-ES" sz="2000" dirty="0" smtClean="0"/>
              <a:t>Con  figuras animadas de distintos colores y formas…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443711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</a:t>
            </a:r>
          </a:p>
          <a:p>
            <a:r>
              <a:rPr lang="es-ES" dirty="0" smtClean="0"/>
              <a:t>Mariquita y búho grande; 0,90€ (unidad)</a:t>
            </a:r>
          </a:p>
          <a:p>
            <a:r>
              <a:rPr lang="es-ES" dirty="0" smtClean="0"/>
              <a:t>Búho pequeño: 1,40€ (unidad)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FIGURAS DE ADORNO</a:t>
            </a:r>
            <a:endParaRPr lang="es-ES_tradnl" dirty="0"/>
          </a:p>
        </p:txBody>
      </p:sp>
      <p:pic>
        <p:nvPicPr>
          <p:cNvPr id="9218" name="Picture 2" descr="D:\Colegio Sgdo Coraozn\2014-15\EJE\Catalogo\Imagenes Definitivas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4025356" cy="33843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23528" y="2204864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Figuras  esmaltadas  de color dorado y plateado , de distintas formas y tamaño, perfectos  para colocar en cualquier lugar de tu casa .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3861048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</a:rPr>
              <a:t>PRECIO: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</a:rPr>
              <a:t>Búho y elefante (15 y 10cm) 2,60€. (unidad)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</a:rPr>
              <a:t>Figura africana (20cm) 2.80€.(unidad)</a:t>
            </a:r>
            <a:endParaRPr lang="es-ES" sz="2800" dirty="0">
              <a:solidFill>
                <a:schemeClr val="tx2">
                  <a:lumMod val="20000"/>
                  <a:lumOff val="80000"/>
                </a:scheme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Despertador con ruedas.</a:t>
            </a:r>
            <a:endParaRPr lang="es-ES_tradnl" dirty="0"/>
          </a:p>
        </p:txBody>
      </p:sp>
      <p:pic>
        <p:nvPicPr>
          <p:cNvPr id="7170" name="Picture 2" descr="D:\Colegio Sgdo Coraozn\2014-15\EJE\Catalogo\Imagenes Definitivas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2"/>
            <a:ext cx="4032448" cy="231937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95536" y="1844824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Este despertador  con ruedas  da la hora y tiene alarma, podemos girarlo y moverlo a nuestro gusto.</a:t>
            </a:r>
          </a:p>
          <a:p>
            <a:r>
              <a:rPr lang="es-ES" sz="2000" dirty="0" smtClean="0"/>
              <a:t>Color estándar ( rosa)</a:t>
            </a:r>
          </a:p>
          <a:p>
            <a:r>
              <a:rPr lang="es-ES" sz="2000" dirty="0" smtClean="0"/>
              <a:t>Necesita pilas.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5085184"/>
            <a:ext cx="5112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PRECIO: 4,80 € (unidad)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Pisa papeles con forma de tomate.</a:t>
            </a:r>
            <a:endParaRPr lang="es-ES_tradnl" dirty="0"/>
          </a:p>
        </p:txBody>
      </p:sp>
      <p:pic>
        <p:nvPicPr>
          <p:cNvPr id="10242" name="Picture 2" descr="D:\Colegio Sgdo Coraozn\2014-15\EJE\Catalogo\Imagenes Definitivas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3576216" cy="288032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23528" y="2348880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Figura típica extremeña, como símbolo de nuestra comarca…</a:t>
            </a:r>
          </a:p>
          <a:p>
            <a:r>
              <a:rPr lang="es-ES" sz="2000" dirty="0" smtClean="0"/>
              <a:t>dependiendo del tamaño, ajusta su precio.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4797152"/>
            <a:ext cx="5832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</a:rPr>
              <a:t>PRECIO: Puede ser de 3,80 o 4,70 €</a:t>
            </a:r>
            <a:endParaRPr lang="es-ES" sz="3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Reloj de aguja</a:t>
            </a:r>
            <a:endParaRPr lang="es-ES_tradnl" dirty="0"/>
          </a:p>
        </p:txBody>
      </p:sp>
      <p:pic>
        <p:nvPicPr>
          <p:cNvPr id="11266" name="Picture 2" descr="D:\Colegio Sgdo Coraozn\2014-15\EJE\Catalogo\Imagenes Definitivas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060848"/>
            <a:ext cx="2344858" cy="3489861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67544" y="2132856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Reloj de distintas formas (una casita , circular y la manzana de Apple.) y colores, perfectos para tu mesita de noche, con números grandes y coloridos.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4365104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PRECIO: 9€ (unidad)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ELECTRÓNICA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48840"/>
            <a:ext cx="8229600" cy="4709160"/>
          </a:xfrm>
        </p:spPr>
        <p:txBody>
          <a:bodyPr/>
          <a:lstStyle/>
          <a:p>
            <a:r>
              <a:rPr lang="es-ES_tradnl" dirty="0" smtClean="0"/>
              <a:t>15:ALTAVOCES</a:t>
            </a:r>
          </a:p>
          <a:p>
            <a:r>
              <a:rPr lang="es-ES_tradnl" dirty="0" smtClean="0"/>
              <a:t>16:AURICULARES</a:t>
            </a:r>
          </a:p>
          <a:p>
            <a:r>
              <a:rPr lang="es-ES_tradnl" dirty="0" smtClean="0"/>
              <a:t>17:RATÓN </a:t>
            </a:r>
          </a:p>
          <a:p>
            <a:r>
              <a:rPr lang="es-ES_tradnl" dirty="0" smtClean="0"/>
              <a:t>18:PEN-DRIVE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ALTAVOCES</a:t>
            </a:r>
            <a:endParaRPr lang="es-ES_tradnl" dirty="0"/>
          </a:p>
        </p:txBody>
      </p:sp>
      <p:pic>
        <p:nvPicPr>
          <p:cNvPr id="1026" name="Picture 2" descr="D:\Colegio Sgdo Coraozn\2014-15\EJE\Catalogo\Imagenes Definitivas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744360" cy="410445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51520" y="1844824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18"/>
                <a:ea typeface="Microsoft YaHei"/>
                <a:cs typeface="Mangal"/>
              </a:rPr>
              <a:t> Altavoces para sus fiestas u otros eventos, con ranura de USB, y alto volumen.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4653136"/>
            <a:ext cx="381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PRECIO: 13€ 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MATERIAL ESCOLAR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709160"/>
          </a:xfrm>
        </p:spPr>
        <p:txBody>
          <a:bodyPr>
            <a:normAutofit/>
          </a:bodyPr>
          <a:lstStyle/>
          <a:p>
            <a:r>
              <a:rPr lang="es-ES_tradnl" dirty="0" smtClean="0"/>
              <a:t>01:BOLIGRAFOS  </a:t>
            </a:r>
          </a:p>
          <a:p>
            <a:r>
              <a:rPr lang="es-ES_tradnl" dirty="0" smtClean="0"/>
              <a:t>02:SUBRAYADORES</a:t>
            </a:r>
          </a:p>
          <a:p>
            <a:r>
              <a:rPr lang="es-ES_tradnl" dirty="0" smtClean="0"/>
              <a:t>03:CARPETAS</a:t>
            </a:r>
          </a:p>
          <a:p>
            <a:r>
              <a:rPr lang="es-ES_tradnl" dirty="0" smtClean="0"/>
              <a:t>04:LAPICES</a:t>
            </a:r>
          </a:p>
          <a:p>
            <a:r>
              <a:rPr lang="es-ES_tradnl" dirty="0" smtClean="0"/>
              <a:t>05:ESTUCHES</a:t>
            </a:r>
          </a:p>
          <a:p>
            <a:r>
              <a:rPr lang="es-ES_tradnl" dirty="0" smtClean="0"/>
              <a:t>06:MARCAPAGINAS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AURICULARES</a:t>
            </a:r>
            <a:endParaRPr lang="es-ES_tradnl" dirty="0"/>
          </a:p>
        </p:txBody>
      </p:sp>
      <p:pic>
        <p:nvPicPr>
          <p:cNvPr id="2050" name="Picture 2" descr="D:\Colegio Sgdo Coraozn\2014-15\EJE\Catalogo\Imagenes Definitivas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3322712" cy="374317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51520" y="2204864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Perfectos para tus actividades físicas y de ocio, muy adaptable a tus oídos.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4509120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PRECIO: 6€ 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RATÓN</a:t>
            </a:r>
            <a:endParaRPr lang="es-ES_tradnl" dirty="0"/>
          </a:p>
        </p:txBody>
      </p:sp>
      <p:pic>
        <p:nvPicPr>
          <p:cNvPr id="3074" name="Picture 2" descr="D:\Colegio Sgdo Coraozn\2014-15\EJE\Catalogo\Imagenes Definitiva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3627760" cy="407834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39552" y="2204864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dirty="0" smtClean="0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Ratón inalámbrico para el ordenador ,con buena sujeción a las manos y con una ruedita deslizable.</a:t>
            </a:r>
            <a:endParaRPr lang="es-ES" sz="2000" dirty="0">
              <a:solidFill>
                <a:srgbClr val="FFFFFF"/>
              </a:solidFill>
              <a:latin typeface="Century Gothic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4869160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PRECIO:5,50€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PEN-DRIVE</a:t>
            </a:r>
            <a:endParaRPr lang="es-ES_tradnl" dirty="0"/>
          </a:p>
        </p:txBody>
      </p:sp>
      <p:pic>
        <p:nvPicPr>
          <p:cNvPr id="4098" name="Picture 2" descr="D:\Colegio Sgdo Coraozn\2014-15\EJE\Catalogo\Imagenes Definitivas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504213" cy="396044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899592" y="2348880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18"/>
                <a:ea typeface="Microsoft YaHei"/>
                <a:cs typeface="Mangal"/>
              </a:rPr>
              <a:t> </a:t>
            </a:r>
            <a:r>
              <a:rPr lang="es-ES" sz="2000" dirty="0" err="1" smtClean="0">
                <a:latin typeface="Arial" pitchFamily="18"/>
                <a:ea typeface="Microsoft YaHei"/>
                <a:cs typeface="Mangal"/>
              </a:rPr>
              <a:t>Pen</a:t>
            </a:r>
            <a:r>
              <a:rPr lang="es-ES" sz="2000" dirty="0" smtClean="0">
                <a:latin typeface="Arial" pitchFamily="18"/>
                <a:ea typeface="Microsoft YaHei"/>
                <a:cs typeface="Mangal"/>
              </a:rPr>
              <a:t>-drive con 4GB de capacidad para almacenar sus archivos más importantes o trabajos del colegio.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971600" y="5229200"/>
            <a:ext cx="3096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PRECIO:6,10€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7725544" cy="1143000"/>
          </a:xfrm>
        </p:spPr>
        <p:txBody>
          <a:bodyPr/>
          <a:lstStyle/>
          <a:p>
            <a:r>
              <a:rPr lang="es-ES_tradnl" dirty="0" smtClean="0"/>
              <a:t>PRODUCTOS TÍPICOS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709160"/>
          </a:xfrm>
        </p:spPr>
        <p:txBody>
          <a:bodyPr/>
          <a:lstStyle/>
          <a:p>
            <a:r>
              <a:rPr lang="es-ES_tradnl" dirty="0" smtClean="0"/>
              <a:t>19:HIGOS SECOS</a:t>
            </a:r>
          </a:p>
          <a:p>
            <a:r>
              <a:rPr lang="es-ES_tradnl" dirty="0" smtClean="0"/>
              <a:t>20:DULCES DE HIGO</a:t>
            </a:r>
          </a:p>
          <a:p>
            <a:r>
              <a:rPr lang="es-ES_tradnl" dirty="0" smtClean="0"/>
              <a:t>21:MERMELADA DE HIGO</a:t>
            </a:r>
          </a:p>
          <a:p>
            <a:r>
              <a:rPr lang="es-ES_tradnl" dirty="0" smtClean="0"/>
              <a:t>22:PIMENTÓN DE LA VERA</a:t>
            </a:r>
          </a:p>
          <a:p>
            <a:r>
              <a:rPr lang="es-ES_tradnl" dirty="0" smtClean="0"/>
              <a:t>23:TORTA DE QUESO</a:t>
            </a:r>
          </a:p>
          <a:p>
            <a:r>
              <a:rPr lang="es-ES_tradnl" dirty="0" smtClean="0"/>
              <a:t>24:EMBUTIDO IBÉRICO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470273" cy="93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HIGOS SECOS</a:t>
            </a:r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628800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558"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dirty="0" smtClean="0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Pack de higos secos selectos del Almoharín.</a:t>
            </a:r>
          </a:p>
          <a:p>
            <a:pPr marL="48455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dirty="0" smtClean="0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Deliciosos y de muy buena calidad. </a:t>
            </a:r>
          </a:p>
          <a:p>
            <a:pPr marL="48455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dirty="0" smtClean="0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Peso: 0,5 kg</a:t>
            </a:r>
          </a:p>
          <a:p>
            <a:pPr marL="484558"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dirty="0">
              <a:solidFill>
                <a:srgbClr val="FFFFFF"/>
              </a:solidFill>
              <a:latin typeface="Century Gothic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4149080"/>
            <a:ext cx="432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558"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dirty="0" smtClean="0">
                <a:solidFill>
                  <a:srgbClr val="FFFFFF"/>
                </a:solidFill>
                <a:latin typeface="Century Gothic" pitchFamily="18"/>
                <a:ea typeface="Microsoft YaHei" pitchFamily="2"/>
                <a:cs typeface="Mangal" pitchFamily="2"/>
              </a:rPr>
              <a:t>PRECIO: 2,90€</a:t>
            </a:r>
            <a:endParaRPr lang="es-ES" sz="3000" dirty="0">
              <a:solidFill>
                <a:srgbClr val="FFFFFF"/>
              </a:solidFill>
              <a:latin typeface="Century Gothic" pitchFamily="18"/>
              <a:ea typeface="Microsoft YaHei" pitchFamily="2"/>
              <a:cs typeface="Mangal" pitchFamily="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2831579" cy="43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DULCE DE HIGO</a:t>
            </a:r>
            <a:endParaRPr lang="es-ES_tradnl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1844824"/>
            <a:ext cx="4320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Delicioso y dulce.</a:t>
            </a:r>
          </a:p>
          <a:p>
            <a:r>
              <a:rPr lang="es-ES" sz="2000" dirty="0" smtClean="0"/>
              <a:t>Miscuit de higo</a:t>
            </a:r>
          </a:p>
          <a:p>
            <a:r>
              <a:rPr lang="es-ES" sz="2000" dirty="0" smtClean="0"/>
              <a:t>Peso: 210 gr</a:t>
            </a:r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11560" y="4437112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PRECIO: 2,20€</a:t>
            </a:r>
            <a:endParaRPr lang="es-ES" sz="3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44824"/>
            <a:ext cx="26098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MERMELADA DE HIGO</a:t>
            </a:r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1916832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Dulce y deliciosa mermelada de higo, con una buena textura y sabor.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4221088"/>
            <a:ext cx="3672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PRECIO: 2,20€</a:t>
            </a:r>
            <a:endParaRPr lang="es-ES" sz="3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88840"/>
            <a:ext cx="22479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PIMENTÓN DE LA VERA</a:t>
            </a:r>
            <a:endParaRPr lang="es-ES_tradnl" dirty="0"/>
          </a:p>
        </p:txBody>
      </p:sp>
      <p:pic>
        <p:nvPicPr>
          <p:cNvPr id="5122" name="Picture 2" descr="D:\Colegio Sgdo Coraozn\2014-15\EJE\Catalogo\Imagenes Definitivas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3966220" cy="4600385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755576" y="2348880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000" dirty="0" smtClean="0">
                <a:latin typeface="Arial" pitchFamily="18"/>
                <a:ea typeface="Microsoft YaHei"/>
                <a:cs typeface="Mangal"/>
              </a:rPr>
              <a:t>Pimentón de origen protegida.</a:t>
            </a:r>
          </a:p>
          <a:p>
            <a:pPr lvl="0"/>
            <a:endParaRPr lang="es-ES" sz="2000" dirty="0" smtClean="0">
              <a:latin typeface="Arial" pitchFamily="18"/>
              <a:ea typeface="Microsoft YaHei"/>
              <a:cs typeface="Mangal"/>
            </a:endParaRPr>
          </a:p>
          <a:p>
            <a:pPr lvl="0"/>
            <a:r>
              <a:rPr lang="es-ES" sz="2000" dirty="0" smtClean="0">
                <a:latin typeface="Arial" pitchFamily="18"/>
                <a:ea typeface="Microsoft YaHei"/>
                <a:cs typeface="Mangal"/>
              </a:rPr>
              <a:t>Peso: 150gr.</a:t>
            </a:r>
            <a:endParaRPr lang="es-ES" sz="2000" dirty="0">
              <a:latin typeface="Arial" pitchFamily="18"/>
              <a:ea typeface="Microsoft YaHei"/>
              <a:cs typeface="Mang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4797152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PRECIO:3,10€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TORTA DE QUESO</a:t>
            </a:r>
            <a:endParaRPr lang="es-ES_tradnl" dirty="0"/>
          </a:p>
        </p:txBody>
      </p:sp>
      <p:pic>
        <p:nvPicPr>
          <p:cNvPr id="3" name="8 Imagen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 rot="13785">
            <a:off x="4754285" y="1944298"/>
            <a:ext cx="3920398" cy="31597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179512" y="170080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Sabor fuerte, textura cremosa y aromática.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4293096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PRECIO: 13€ (unidad)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EMBUTIDO IBÉRICO</a:t>
            </a:r>
            <a:endParaRPr lang="es-ES_tradnl" dirty="0"/>
          </a:p>
        </p:txBody>
      </p:sp>
      <p:pic>
        <p:nvPicPr>
          <p:cNvPr id="6146" name="Picture 2" descr="D:\Colegio Sgdo Coraozn\2014-15\EJE\Catalogo\Imagenes Definitivas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013200" cy="46736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39552" y="2348880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</a:rPr>
              <a:t>Piezas ibéricas de Extremadura.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</a:rPr>
              <a:t>Oferta: Ahora si te llevas tres piezas ibéricas (salchichón y chorizo) te sale mucho mas económico.</a:t>
            </a:r>
            <a:endParaRPr lang="es-ES" sz="2000" dirty="0">
              <a:solidFill>
                <a:schemeClr val="tx2">
                  <a:lumMod val="20000"/>
                  <a:lumOff val="80000"/>
                </a:schemeClr>
              </a:solidFill>
              <a:latin typeface="Calibri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43608" y="4869160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PRECIO:5,50€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BOLÍGRAFOS</a:t>
            </a:r>
            <a:endParaRPr lang="es-ES_tradnl" dirty="0"/>
          </a:p>
        </p:txBody>
      </p:sp>
      <p:pic>
        <p:nvPicPr>
          <p:cNvPr id="1026" name="Picture 2" descr="D:\Colegio Sgdo Coraozn\2014-15\EJE\Catalogo\Imagenes Definitivas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04864"/>
            <a:ext cx="3708400" cy="4382244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714348" y="2214554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Pack de bolígrafos de animales llamativos de diversos colores, de punta fina de color negro, muy asequibles para todo tipos de apuntes. 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596" y="4786322"/>
            <a:ext cx="3929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000" dirty="0" smtClean="0"/>
          </a:p>
          <a:p>
            <a:r>
              <a:rPr lang="es-ES_tradnl" sz="3000" dirty="0" smtClean="0"/>
              <a:t>PRECIO: 1.40€ (pack). 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SUBRAYADORES</a:t>
            </a:r>
            <a:endParaRPr lang="es-ES_tradnl" dirty="0"/>
          </a:p>
        </p:txBody>
      </p:sp>
      <p:pic>
        <p:nvPicPr>
          <p:cNvPr id="2050" name="Picture 2" descr="D:\Colegio Sgdo Coraozn\2014-15\EJE\Catalogo\Imagenes Definitiva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365500" cy="506015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857224" y="2143116"/>
            <a:ext cx="33575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Subrayadores de distintos colores fluorescentes, de punta aplanada, muy duraderos y útiles para tu día a día. 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57158" y="5286388"/>
            <a:ext cx="4572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dirty="0" smtClean="0"/>
              <a:t>PRECIO: 1.10€ (unidad).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CARPETAS</a:t>
            </a:r>
            <a:endParaRPr lang="es-ES_tradnl" dirty="0"/>
          </a:p>
        </p:txBody>
      </p:sp>
      <p:pic>
        <p:nvPicPr>
          <p:cNvPr id="3074" name="Picture 2" descr="D:\Colegio Sgdo Coraozn\2014-15\EJE\Catalogo\Imagenes Definitivas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16832"/>
            <a:ext cx="4533900" cy="4572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785786" y="2143116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Carpetas archivadoras para cualquier documento que necesites archivar, con argollas,(sin plástico incluido).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14282" y="5214950"/>
            <a:ext cx="4643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dirty="0" smtClean="0"/>
              <a:t>PRECIO: 3.20€ (unidad)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LÁPICES</a:t>
            </a:r>
            <a:endParaRPr lang="es-ES_tradnl" dirty="0"/>
          </a:p>
        </p:txBody>
      </p:sp>
      <p:pic>
        <p:nvPicPr>
          <p:cNvPr id="4098" name="Picture 2" descr="D:\Colegio Sgdo Coraozn\2014-15\EJE\Catalogo\Imagenes Definitivas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3683589" cy="439519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42910" y="2214554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Lápices de grafito, adornados en la parte superior con un muñeco animado de distintos colores, fáciles de utilizar y de llevar.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5286388"/>
            <a:ext cx="4714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dirty="0" smtClean="0"/>
              <a:t>PRECIO: O.90€ (unidad).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ESTUCHES</a:t>
            </a:r>
            <a:endParaRPr lang="es-ES_tradnl" dirty="0"/>
          </a:p>
        </p:txBody>
      </p:sp>
      <p:pic>
        <p:nvPicPr>
          <p:cNvPr id="5122" name="Picture 2" descr="D:\Colegio Sgdo Coraozn\2014-15\EJE\Catalogo\Imagenes Definitivas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3667446" cy="434822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14282" y="2143116"/>
            <a:ext cx="33970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Estuches de rallas de distintos y diversos colores con un lazo de adorno. Perfectos para el colegio y tu vida cotidiana.</a:t>
            </a:r>
            <a:endParaRPr lang="es-ES" sz="2000" dirty="0"/>
          </a:p>
        </p:txBody>
      </p:sp>
      <p:sp>
        <p:nvSpPr>
          <p:cNvPr id="6" name="5 Rectángulo"/>
          <p:cNvSpPr/>
          <p:nvPr/>
        </p:nvSpPr>
        <p:spPr>
          <a:xfrm>
            <a:off x="0" y="5000636"/>
            <a:ext cx="55006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3000" dirty="0" smtClean="0">
                <a:solidFill>
                  <a:prstClr val="white"/>
                </a:solidFill>
              </a:rPr>
              <a:t>PRECIO: 1.90€ (UNIDAD)</a:t>
            </a:r>
            <a:endParaRPr lang="es-ES" sz="30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MARCAPÁGINAS</a:t>
            </a:r>
            <a:endParaRPr lang="es-ES_tradnl" dirty="0"/>
          </a:p>
        </p:txBody>
      </p:sp>
      <p:pic>
        <p:nvPicPr>
          <p:cNvPr id="6146" name="Picture 2" descr="D:\Colegio Sgdo Coraozn\2014-15\EJE\Catalogo\Imagenes Definitivas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988840"/>
            <a:ext cx="3715516" cy="416080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85720" y="2428868"/>
            <a:ext cx="4357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Marca páginas hechos a mano personalizados de cartulina de colores distintos para separar libros en horas de lectura y todo tipo de revistas.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57158" y="4643446"/>
            <a:ext cx="43540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dirty="0" smtClean="0"/>
              <a:t>PRECIO: 0.90€ (unidad).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ACCESORIOS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07:DIADEMA</a:t>
            </a:r>
          </a:p>
          <a:p>
            <a:r>
              <a:rPr lang="es-ES_tradnl" dirty="0" smtClean="0"/>
              <a:t>08:UCHA</a:t>
            </a:r>
          </a:p>
          <a:p>
            <a:r>
              <a:rPr lang="es-ES_tradnl" dirty="0" smtClean="0"/>
              <a:t>09:PULSERA</a:t>
            </a:r>
          </a:p>
          <a:p>
            <a:r>
              <a:rPr lang="es-ES_tradnl" dirty="0" smtClean="0"/>
              <a:t>10:ENGANCHES PARA FOTOS</a:t>
            </a:r>
          </a:p>
          <a:p>
            <a:r>
              <a:rPr lang="es-ES_tradnl" dirty="0" smtClean="0"/>
              <a:t>11:FIGURAS DE ADORNO</a:t>
            </a:r>
          </a:p>
          <a:p>
            <a:r>
              <a:rPr lang="es-ES_tradnl" dirty="0" smtClean="0"/>
              <a:t>12:DESPERTADOR CON RUEDAS</a:t>
            </a:r>
          </a:p>
          <a:p>
            <a:r>
              <a:rPr lang="es-ES_tradnl" dirty="0" smtClean="0"/>
              <a:t>13:PISA PAPELES CON FORMA DE TOMATE</a:t>
            </a:r>
          </a:p>
          <a:p>
            <a:r>
              <a:rPr lang="es-ES_tradnl" dirty="0" smtClean="0"/>
              <a:t>14:RELOJ DE AGUJA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182</TotalTime>
  <Words>736</Words>
  <Application>Microsoft Office PowerPoint</Application>
  <PresentationFormat>Presentación en pantalla (4:3)</PresentationFormat>
  <Paragraphs>118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Vértice</vt:lpstr>
      <vt:lpstr>Diapositiva 1</vt:lpstr>
      <vt:lpstr>MATERIAL ESCOLAR</vt:lpstr>
      <vt:lpstr>BOLÍGRAFOS</vt:lpstr>
      <vt:lpstr>SUBRAYADORES</vt:lpstr>
      <vt:lpstr>CARPETAS</vt:lpstr>
      <vt:lpstr>LÁPICES</vt:lpstr>
      <vt:lpstr>ESTUCHES</vt:lpstr>
      <vt:lpstr>MARCAPÁGINAS</vt:lpstr>
      <vt:lpstr>ACCESORIOS</vt:lpstr>
      <vt:lpstr>DIADEMA</vt:lpstr>
      <vt:lpstr>UCHA</vt:lpstr>
      <vt:lpstr>PULSERA</vt:lpstr>
      <vt:lpstr>Enganche para fotos</vt:lpstr>
      <vt:lpstr>FIGURAS DE ADORNO</vt:lpstr>
      <vt:lpstr>Despertador con ruedas.</vt:lpstr>
      <vt:lpstr>Pisa papeles con forma de tomate.</vt:lpstr>
      <vt:lpstr>Reloj de aguja</vt:lpstr>
      <vt:lpstr>ELECTRÓNICA</vt:lpstr>
      <vt:lpstr>ALTAVOCES</vt:lpstr>
      <vt:lpstr>AURICULARES</vt:lpstr>
      <vt:lpstr>RATÓN</vt:lpstr>
      <vt:lpstr>PEN-DRIVE</vt:lpstr>
      <vt:lpstr>PRODUCTOS TÍPICOS </vt:lpstr>
      <vt:lpstr>HIGOS SECOS</vt:lpstr>
      <vt:lpstr>DULCE DE HIGO</vt:lpstr>
      <vt:lpstr>MERMELADA DE HIGO</vt:lpstr>
      <vt:lpstr>PIMENTÓN DE LA VERA</vt:lpstr>
      <vt:lpstr>TORTA DE QUESO</vt:lpstr>
      <vt:lpstr>EMBUTIDO IBÉRICO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PEDRO</dc:creator>
  <cp:lastModifiedBy>Sara</cp:lastModifiedBy>
  <cp:revision>43</cp:revision>
  <dcterms:created xsi:type="dcterms:W3CDTF">2015-03-11T18:54:01Z</dcterms:created>
  <dcterms:modified xsi:type="dcterms:W3CDTF">2015-03-16T23:59:21Z</dcterms:modified>
</cp:coreProperties>
</file>