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2" r:id="rId5"/>
    <p:sldId id="259" r:id="rId6"/>
    <p:sldId id="260" r:id="rId7"/>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6" d="100"/>
          <a:sy n="76" d="100"/>
        </p:scale>
        <p:origin x="-1206" y="1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E7133884-35AA-464E-BC57-B41E6CBB4FB8}" type="datetimeFigureOut">
              <a:rPr lang="es-ES" smtClean="0"/>
              <a:t>11/03/2015</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28672365-3E7B-4A8F-8222-173912624E85}" type="slidenum">
              <a:rPr lang="es-ES" smtClean="0"/>
              <a:t>‹Nº›</a:t>
            </a:fld>
            <a:endParaRPr lang="es-ES"/>
          </a:p>
        </p:txBody>
      </p:sp>
    </p:spTree>
    <p:extLst>
      <p:ext uri="{BB962C8B-B14F-4D97-AF65-F5344CB8AC3E}">
        <p14:creationId xmlns:p14="http://schemas.microsoft.com/office/powerpoint/2010/main" val="34647050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E7133884-35AA-464E-BC57-B41E6CBB4FB8}" type="datetimeFigureOut">
              <a:rPr lang="es-ES" smtClean="0"/>
              <a:t>11/03/2015</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28672365-3E7B-4A8F-8222-173912624E85}" type="slidenum">
              <a:rPr lang="es-ES" smtClean="0"/>
              <a:t>‹Nº›</a:t>
            </a:fld>
            <a:endParaRPr lang="es-ES"/>
          </a:p>
        </p:txBody>
      </p:sp>
    </p:spTree>
    <p:extLst>
      <p:ext uri="{BB962C8B-B14F-4D97-AF65-F5344CB8AC3E}">
        <p14:creationId xmlns:p14="http://schemas.microsoft.com/office/powerpoint/2010/main" val="8286452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E7133884-35AA-464E-BC57-B41E6CBB4FB8}" type="datetimeFigureOut">
              <a:rPr lang="es-ES" smtClean="0"/>
              <a:t>11/03/2015</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28672365-3E7B-4A8F-8222-173912624E85}" type="slidenum">
              <a:rPr lang="es-ES" smtClean="0"/>
              <a:t>‹Nº›</a:t>
            </a:fld>
            <a:endParaRPr lang="es-ES"/>
          </a:p>
        </p:txBody>
      </p:sp>
    </p:spTree>
    <p:extLst>
      <p:ext uri="{BB962C8B-B14F-4D97-AF65-F5344CB8AC3E}">
        <p14:creationId xmlns:p14="http://schemas.microsoft.com/office/powerpoint/2010/main" val="24839871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E7133884-35AA-464E-BC57-B41E6CBB4FB8}" type="datetimeFigureOut">
              <a:rPr lang="es-ES" smtClean="0"/>
              <a:t>11/03/2015</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28672365-3E7B-4A8F-8222-173912624E85}" type="slidenum">
              <a:rPr lang="es-ES" smtClean="0"/>
              <a:t>‹Nº›</a:t>
            </a:fld>
            <a:endParaRPr lang="es-ES"/>
          </a:p>
        </p:txBody>
      </p:sp>
    </p:spTree>
    <p:extLst>
      <p:ext uri="{BB962C8B-B14F-4D97-AF65-F5344CB8AC3E}">
        <p14:creationId xmlns:p14="http://schemas.microsoft.com/office/powerpoint/2010/main" val="4462496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E7133884-35AA-464E-BC57-B41E6CBB4FB8}" type="datetimeFigureOut">
              <a:rPr lang="es-ES" smtClean="0"/>
              <a:t>11/03/2015</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28672365-3E7B-4A8F-8222-173912624E85}" type="slidenum">
              <a:rPr lang="es-ES" smtClean="0"/>
              <a:t>‹Nº›</a:t>
            </a:fld>
            <a:endParaRPr lang="es-ES"/>
          </a:p>
        </p:txBody>
      </p:sp>
    </p:spTree>
    <p:extLst>
      <p:ext uri="{BB962C8B-B14F-4D97-AF65-F5344CB8AC3E}">
        <p14:creationId xmlns:p14="http://schemas.microsoft.com/office/powerpoint/2010/main" val="15953628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E7133884-35AA-464E-BC57-B41E6CBB4FB8}" type="datetimeFigureOut">
              <a:rPr lang="es-ES" smtClean="0"/>
              <a:t>11/03/2015</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28672365-3E7B-4A8F-8222-173912624E85}" type="slidenum">
              <a:rPr lang="es-ES" smtClean="0"/>
              <a:t>‹Nº›</a:t>
            </a:fld>
            <a:endParaRPr lang="es-ES"/>
          </a:p>
        </p:txBody>
      </p:sp>
    </p:spTree>
    <p:extLst>
      <p:ext uri="{BB962C8B-B14F-4D97-AF65-F5344CB8AC3E}">
        <p14:creationId xmlns:p14="http://schemas.microsoft.com/office/powerpoint/2010/main" val="4455162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E7133884-35AA-464E-BC57-B41E6CBB4FB8}" type="datetimeFigureOut">
              <a:rPr lang="es-ES" smtClean="0"/>
              <a:t>11/03/2015</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28672365-3E7B-4A8F-8222-173912624E85}" type="slidenum">
              <a:rPr lang="es-ES" smtClean="0"/>
              <a:t>‹Nº›</a:t>
            </a:fld>
            <a:endParaRPr lang="es-ES"/>
          </a:p>
        </p:txBody>
      </p:sp>
    </p:spTree>
    <p:extLst>
      <p:ext uri="{BB962C8B-B14F-4D97-AF65-F5344CB8AC3E}">
        <p14:creationId xmlns:p14="http://schemas.microsoft.com/office/powerpoint/2010/main" val="19014675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E7133884-35AA-464E-BC57-B41E6CBB4FB8}" type="datetimeFigureOut">
              <a:rPr lang="es-ES" smtClean="0"/>
              <a:t>11/03/2015</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28672365-3E7B-4A8F-8222-173912624E85}" type="slidenum">
              <a:rPr lang="es-ES" smtClean="0"/>
              <a:t>‹Nº›</a:t>
            </a:fld>
            <a:endParaRPr lang="es-ES"/>
          </a:p>
        </p:txBody>
      </p:sp>
    </p:spTree>
    <p:extLst>
      <p:ext uri="{BB962C8B-B14F-4D97-AF65-F5344CB8AC3E}">
        <p14:creationId xmlns:p14="http://schemas.microsoft.com/office/powerpoint/2010/main" val="33754129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E7133884-35AA-464E-BC57-B41E6CBB4FB8}" type="datetimeFigureOut">
              <a:rPr lang="es-ES" smtClean="0"/>
              <a:t>11/03/2015</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28672365-3E7B-4A8F-8222-173912624E85}" type="slidenum">
              <a:rPr lang="es-ES" smtClean="0"/>
              <a:t>‹Nº›</a:t>
            </a:fld>
            <a:endParaRPr lang="es-ES"/>
          </a:p>
        </p:txBody>
      </p:sp>
    </p:spTree>
    <p:extLst>
      <p:ext uri="{BB962C8B-B14F-4D97-AF65-F5344CB8AC3E}">
        <p14:creationId xmlns:p14="http://schemas.microsoft.com/office/powerpoint/2010/main" val="28472298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E7133884-35AA-464E-BC57-B41E6CBB4FB8}" type="datetimeFigureOut">
              <a:rPr lang="es-ES" smtClean="0"/>
              <a:t>11/03/2015</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28672365-3E7B-4A8F-8222-173912624E85}" type="slidenum">
              <a:rPr lang="es-ES" smtClean="0"/>
              <a:t>‹Nº›</a:t>
            </a:fld>
            <a:endParaRPr lang="es-ES"/>
          </a:p>
        </p:txBody>
      </p:sp>
    </p:spTree>
    <p:extLst>
      <p:ext uri="{BB962C8B-B14F-4D97-AF65-F5344CB8AC3E}">
        <p14:creationId xmlns:p14="http://schemas.microsoft.com/office/powerpoint/2010/main" val="31329417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E7133884-35AA-464E-BC57-B41E6CBB4FB8}" type="datetimeFigureOut">
              <a:rPr lang="es-ES" smtClean="0"/>
              <a:t>11/03/2015</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28672365-3E7B-4A8F-8222-173912624E85}" type="slidenum">
              <a:rPr lang="es-ES" smtClean="0"/>
              <a:t>‹Nº›</a:t>
            </a:fld>
            <a:endParaRPr lang="es-ES"/>
          </a:p>
        </p:txBody>
      </p:sp>
    </p:spTree>
    <p:extLst>
      <p:ext uri="{BB962C8B-B14F-4D97-AF65-F5344CB8AC3E}">
        <p14:creationId xmlns:p14="http://schemas.microsoft.com/office/powerpoint/2010/main" val="15980176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7133884-35AA-464E-BC57-B41E6CBB4FB8}" type="datetimeFigureOut">
              <a:rPr lang="es-ES" smtClean="0"/>
              <a:t>11/03/2015</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8672365-3E7B-4A8F-8222-173912624E85}" type="slidenum">
              <a:rPr lang="es-ES" smtClean="0"/>
              <a:t>‹Nº›</a:t>
            </a:fld>
            <a:endParaRPr lang="es-ES"/>
          </a:p>
        </p:txBody>
      </p:sp>
    </p:spTree>
    <p:extLst>
      <p:ext uri="{BB962C8B-B14F-4D97-AF65-F5344CB8AC3E}">
        <p14:creationId xmlns:p14="http://schemas.microsoft.com/office/powerpoint/2010/main" val="30261234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1259632" y="692696"/>
            <a:ext cx="6552728" cy="3139321"/>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s-ES" sz="6600" dirty="0" smtClean="0"/>
              <a:t>CATÁLOGO DE PRODUCTOS</a:t>
            </a:r>
            <a:br>
              <a:rPr lang="es-ES" sz="6600" dirty="0" smtClean="0"/>
            </a:br>
            <a:r>
              <a:rPr lang="es-ES" sz="6600" i="1" dirty="0" err="1" smtClean="0">
                <a:effectLst>
                  <a:outerShdw blurRad="38100" dist="38100" dir="2700000" algn="tl">
                    <a:srgbClr val="000000">
                      <a:alpha val="43137"/>
                    </a:srgbClr>
                  </a:outerShdw>
                </a:effectLst>
              </a:rPr>
              <a:t>Holly</a:t>
            </a:r>
            <a:r>
              <a:rPr lang="es-ES" sz="6600" i="1" dirty="0" smtClean="0">
                <a:effectLst>
                  <a:outerShdw blurRad="38100" dist="38100" dir="2700000" algn="tl">
                    <a:srgbClr val="000000">
                      <a:alpha val="43137"/>
                    </a:srgbClr>
                  </a:outerShdw>
                </a:effectLst>
              </a:rPr>
              <a:t> </a:t>
            </a:r>
            <a:r>
              <a:rPr lang="es-ES" sz="6600" i="1" dirty="0" err="1" smtClean="0">
                <a:effectLst>
                  <a:outerShdw blurRad="38100" dist="38100" dir="2700000" algn="tl">
                    <a:srgbClr val="000000">
                      <a:alpha val="43137"/>
                    </a:srgbClr>
                  </a:outerShdw>
                </a:effectLst>
              </a:rPr>
              <a:t>Republic</a:t>
            </a:r>
            <a:endParaRPr lang="es-ES" sz="6600" i="1" dirty="0">
              <a:effectLst>
                <a:outerShdw blurRad="38100" dist="38100" dir="2700000" algn="tl">
                  <a:srgbClr val="000000">
                    <a:alpha val="43137"/>
                  </a:srgbClr>
                </a:outerShdw>
              </a:effectLst>
            </a:endParaRPr>
          </a:p>
        </p:txBody>
      </p:sp>
      <p:sp>
        <p:nvSpPr>
          <p:cNvPr id="3" name="2 CuadroTexto"/>
          <p:cNvSpPr txBox="1"/>
          <p:nvPr/>
        </p:nvSpPr>
        <p:spPr>
          <a:xfrm>
            <a:off x="2771800" y="4104658"/>
            <a:ext cx="4248472" cy="2308324"/>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s-ES" dirty="0" smtClean="0"/>
              <a:t>-Jordi </a:t>
            </a:r>
            <a:r>
              <a:rPr lang="es-ES" dirty="0" err="1" smtClean="0"/>
              <a:t>Ferrandis</a:t>
            </a:r>
            <a:endParaRPr lang="es-ES" dirty="0" smtClean="0"/>
          </a:p>
          <a:p>
            <a:r>
              <a:rPr lang="es-ES" dirty="0" smtClean="0"/>
              <a:t>-Iván Millán</a:t>
            </a:r>
          </a:p>
          <a:p>
            <a:r>
              <a:rPr lang="es-ES" dirty="0" smtClean="0"/>
              <a:t>-Francesc Serrano</a:t>
            </a:r>
          </a:p>
          <a:p>
            <a:r>
              <a:rPr lang="es-ES" dirty="0" smtClean="0"/>
              <a:t>-Boro Comes</a:t>
            </a:r>
          </a:p>
          <a:p>
            <a:r>
              <a:rPr lang="es-ES" dirty="0" smtClean="0"/>
              <a:t>-Diana Cuba</a:t>
            </a:r>
          </a:p>
          <a:p>
            <a:r>
              <a:rPr lang="es-ES" dirty="0" smtClean="0"/>
              <a:t>-Berna Palacios</a:t>
            </a:r>
          </a:p>
          <a:p>
            <a:r>
              <a:rPr lang="es-ES" dirty="0" smtClean="0"/>
              <a:t>-Carolina Albert</a:t>
            </a:r>
          </a:p>
          <a:p>
            <a:r>
              <a:rPr lang="es-ES" dirty="0" smtClean="0"/>
              <a:t>-Luis Palmero</a:t>
            </a:r>
            <a:endParaRPr lang="es-ES" dirty="0"/>
          </a:p>
        </p:txBody>
      </p:sp>
    </p:spTree>
    <p:extLst>
      <p:ext uri="{BB962C8B-B14F-4D97-AF65-F5344CB8AC3E}">
        <p14:creationId xmlns:p14="http://schemas.microsoft.com/office/powerpoint/2010/main" val="219736820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332656"/>
            <a:ext cx="8229600" cy="1143000"/>
          </a:xfrm>
        </p:spPr>
        <p:style>
          <a:lnRef idx="1">
            <a:schemeClr val="accent6"/>
          </a:lnRef>
          <a:fillRef idx="2">
            <a:schemeClr val="accent6"/>
          </a:fillRef>
          <a:effectRef idx="1">
            <a:schemeClr val="accent6"/>
          </a:effectRef>
          <a:fontRef idx="minor">
            <a:schemeClr val="dk1"/>
          </a:fontRef>
        </p:style>
        <p:txBody>
          <a:bodyPr/>
          <a:lstStyle/>
          <a:p>
            <a:r>
              <a:rPr lang="es-ES" dirty="0" smtClean="0"/>
              <a:t>HORCHATA</a:t>
            </a:r>
            <a:endParaRPr lang="es-ES" dirty="0"/>
          </a:p>
        </p:txBody>
      </p:sp>
      <p:sp>
        <p:nvSpPr>
          <p:cNvPr id="3" name="2 CuadroTexto"/>
          <p:cNvSpPr txBox="1"/>
          <p:nvPr/>
        </p:nvSpPr>
        <p:spPr>
          <a:xfrm>
            <a:off x="8451" y="2549128"/>
            <a:ext cx="6012160" cy="4308872"/>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es-ES" sz="1600" dirty="0"/>
              <a:t>Lleva fabricándose en el antiguo Reino de Valencia desde el siglo XII.</a:t>
            </a:r>
          </a:p>
          <a:p>
            <a:r>
              <a:rPr lang="es-ES" sz="1600" dirty="0"/>
              <a:t> </a:t>
            </a:r>
          </a:p>
          <a:p>
            <a:r>
              <a:rPr lang="es-ES" sz="1600" dirty="0"/>
              <a:t>Sus beneficios: es energética, astringente, contiene menos sodio y potasio que la leche, no contiene lactosa, ni gluten, ni colesterol. Contiene fibra, grasa vegetal, rasgos de alimento funcional, favorece el tránsito intestinal, reduce el colesterol y los triglicéridos, formando parte de la Dieta Mediterránea.</a:t>
            </a:r>
          </a:p>
          <a:p>
            <a:r>
              <a:rPr lang="es-ES" sz="1600" dirty="0"/>
              <a:t> </a:t>
            </a:r>
          </a:p>
          <a:p>
            <a:r>
              <a:rPr lang="es-ES" sz="1600" dirty="0"/>
              <a:t>Preparación: todas nuestras horchatas tienen la misma forma de preparación que a continuación detallamos:</a:t>
            </a:r>
          </a:p>
          <a:p>
            <a:r>
              <a:rPr lang="es-ES" sz="1600" dirty="0"/>
              <a:t> </a:t>
            </a:r>
          </a:p>
          <a:p>
            <a:r>
              <a:rPr lang="es-ES" sz="1600" dirty="0"/>
              <a:t>Horchata líquida: Una parte de producto y cuatro partes de agua muy fría, remover y listo.</a:t>
            </a:r>
          </a:p>
          <a:p>
            <a:r>
              <a:rPr lang="es-ES" sz="1600" dirty="0"/>
              <a:t>Horchata granizada: Una parte de producto y tres de agua. </a:t>
            </a:r>
            <a:r>
              <a:rPr lang="es-ES" sz="1600" dirty="0" err="1"/>
              <a:t>Semi</a:t>
            </a:r>
            <a:r>
              <a:rPr lang="es-ES" sz="1600" dirty="0"/>
              <a:t>-congelar la mezcla durante dos horas, batir el </a:t>
            </a:r>
            <a:r>
              <a:rPr lang="es-ES" sz="1600" dirty="0" err="1"/>
              <a:t>semi</a:t>
            </a:r>
            <a:r>
              <a:rPr lang="es-ES" sz="1600" dirty="0"/>
              <a:t>-congelado hasta obtener un granizado y servir.</a:t>
            </a:r>
          </a:p>
          <a:p>
            <a:endParaRPr lang="es-E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20273" y="3615119"/>
            <a:ext cx="1296144" cy="31676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4 Estrella de 7 puntas"/>
          <p:cNvSpPr/>
          <p:nvPr/>
        </p:nvSpPr>
        <p:spPr>
          <a:xfrm>
            <a:off x="6020610" y="1577020"/>
            <a:ext cx="3123389" cy="2284028"/>
          </a:xfrm>
          <a:prstGeom prst="star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 name="5 CuadroTexto"/>
          <p:cNvSpPr txBox="1"/>
          <p:nvPr/>
        </p:nvSpPr>
        <p:spPr>
          <a:xfrm>
            <a:off x="6660232" y="2118869"/>
            <a:ext cx="2304256" cy="646331"/>
          </a:xfrm>
          <a:prstGeom prst="rect">
            <a:avLst/>
          </a:prstGeom>
          <a:noFill/>
        </p:spPr>
        <p:txBody>
          <a:bodyPr wrap="square" rtlCol="0">
            <a:spAutoFit/>
          </a:bodyPr>
          <a:lstStyle/>
          <a:p>
            <a:r>
              <a:rPr lang="es-ES" dirty="0" smtClean="0"/>
              <a:t>Lo vendemos 1BOTELLA= 4,50</a:t>
            </a:r>
            <a:endParaRPr lang="es-ES" dirty="0"/>
          </a:p>
        </p:txBody>
      </p:sp>
    </p:spTree>
    <p:extLst>
      <p:ext uri="{BB962C8B-B14F-4D97-AF65-F5344CB8AC3E}">
        <p14:creationId xmlns:p14="http://schemas.microsoft.com/office/powerpoint/2010/main" val="32544633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style>
          <a:lnRef idx="1">
            <a:schemeClr val="accent6"/>
          </a:lnRef>
          <a:fillRef idx="2">
            <a:schemeClr val="accent6"/>
          </a:fillRef>
          <a:effectRef idx="1">
            <a:schemeClr val="accent6"/>
          </a:effectRef>
          <a:fontRef idx="minor">
            <a:schemeClr val="dk1"/>
          </a:fontRef>
        </p:style>
        <p:txBody>
          <a:bodyPr>
            <a:normAutofit/>
          </a:bodyPr>
          <a:lstStyle/>
          <a:p>
            <a:r>
              <a:rPr lang="es-ES" dirty="0" smtClean="0"/>
              <a:t>ROSQUILLETAS</a:t>
            </a:r>
            <a:endParaRPr lang="es-ES" dirty="0"/>
          </a:p>
        </p:txBody>
      </p:sp>
      <p:sp>
        <p:nvSpPr>
          <p:cNvPr id="3" name="2 CuadroTexto"/>
          <p:cNvSpPr txBox="1"/>
          <p:nvPr/>
        </p:nvSpPr>
        <p:spPr>
          <a:xfrm>
            <a:off x="142587" y="2348880"/>
            <a:ext cx="4752528" cy="2031325"/>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es-ES" dirty="0"/>
              <a:t>Velarte rosquilletas pan largas de </a:t>
            </a:r>
            <a:r>
              <a:rPr lang="es-ES" dirty="0" smtClean="0"/>
              <a:t>70g</a:t>
            </a:r>
            <a:r>
              <a:rPr lang="es-ES" dirty="0"/>
              <a:t>. en </a:t>
            </a:r>
            <a:r>
              <a:rPr lang="es-ES" dirty="0" smtClean="0"/>
              <a:t>bolsa.</a:t>
            </a:r>
            <a:endParaRPr lang="es-ES" dirty="0"/>
          </a:p>
          <a:p>
            <a:r>
              <a:rPr lang="es-ES" dirty="0" smtClean="0"/>
              <a:t>Harina </a:t>
            </a:r>
            <a:r>
              <a:rPr lang="es-ES" dirty="0"/>
              <a:t>de trigo, aceite de girasol alto oleico, levadura, sal, aceite de oliva , azúcar, anises , extracto de malta, </a:t>
            </a:r>
            <a:r>
              <a:rPr lang="es-ES" dirty="0" err="1"/>
              <a:t>antiaglomerante</a:t>
            </a:r>
            <a:r>
              <a:rPr lang="es-ES" dirty="0"/>
              <a:t> , antioxidante y emulgentes (E-471 y E-322) Puede contener trazas de leche, cacahuete y sésamo</a:t>
            </a:r>
          </a:p>
          <a:p>
            <a:endParaRPr lang="es-ES" dirty="0"/>
          </a:p>
        </p:txBody>
      </p:sp>
      <p:sp>
        <p:nvSpPr>
          <p:cNvPr id="4" name="3 CuadroTexto"/>
          <p:cNvSpPr txBox="1"/>
          <p:nvPr/>
        </p:nvSpPr>
        <p:spPr>
          <a:xfrm>
            <a:off x="683568" y="1844824"/>
            <a:ext cx="2664296" cy="369332"/>
          </a:xfrm>
          <a:prstGeom prst="rect">
            <a:avLst/>
          </a:prstGeom>
        </p:spPr>
        <p:style>
          <a:lnRef idx="1">
            <a:schemeClr val="accent6"/>
          </a:lnRef>
          <a:fillRef idx="3">
            <a:schemeClr val="accent6"/>
          </a:fillRef>
          <a:effectRef idx="2">
            <a:schemeClr val="accent6"/>
          </a:effectRef>
          <a:fontRef idx="minor">
            <a:schemeClr val="lt1"/>
          </a:fontRef>
        </p:style>
        <p:txBody>
          <a:bodyPr wrap="square" rtlCol="0">
            <a:spAutoFit/>
          </a:bodyPr>
          <a:lstStyle/>
          <a:p>
            <a:r>
              <a:rPr lang="es-ES" dirty="0" smtClean="0"/>
              <a:t>ROSQUILLETAS VELARTE</a:t>
            </a:r>
            <a:endParaRPr lang="es-ES" dirty="0"/>
          </a:p>
        </p:txBody>
      </p:sp>
      <p:sp>
        <p:nvSpPr>
          <p:cNvPr id="6" name="5 Estrella de 7 puntas"/>
          <p:cNvSpPr/>
          <p:nvPr/>
        </p:nvSpPr>
        <p:spPr>
          <a:xfrm>
            <a:off x="633390" y="4280813"/>
            <a:ext cx="3528392" cy="2577187"/>
          </a:xfrm>
          <a:prstGeom prst="star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7" name="6 CuadroTexto"/>
          <p:cNvSpPr txBox="1"/>
          <p:nvPr/>
        </p:nvSpPr>
        <p:spPr>
          <a:xfrm>
            <a:off x="1187624" y="5384740"/>
            <a:ext cx="2304256" cy="369332"/>
          </a:xfrm>
          <a:prstGeom prst="rect">
            <a:avLst/>
          </a:prstGeom>
          <a:noFill/>
        </p:spPr>
        <p:txBody>
          <a:bodyPr wrap="square" rtlCol="0">
            <a:spAutoFit/>
          </a:bodyPr>
          <a:lstStyle/>
          <a:p>
            <a:r>
              <a:rPr lang="es-ES" dirty="0" smtClean="0"/>
              <a:t>Lo vendemos:0,95€</a:t>
            </a:r>
            <a:endParaRPr lang="es-ES" dirty="0"/>
          </a:p>
        </p:txBody>
      </p:sp>
      <p:sp>
        <p:nvSpPr>
          <p:cNvPr id="8" name="AutoShape 4" descr="http://www.alimarket.es/media/images/20090607/detalle_art/17003/51388_preview.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pic>
        <p:nvPicPr>
          <p:cNvPr id="2054"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50904" y="4280813"/>
            <a:ext cx="1524000" cy="2476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AutoShape 9" descr="Artesanas cacahuete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pic>
        <p:nvPicPr>
          <p:cNvPr id="2058"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92280" y="1567255"/>
            <a:ext cx="1524000" cy="2476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9" name="Picture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75969" y="4331156"/>
            <a:ext cx="1524000" cy="2476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AutoShape 13" descr="http://velarte.com/wp-content/uploads/2014/03/SIMPSONS-67GBART-220x350.png"/>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pic>
        <p:nvPicPr>
          <p:cNvPr id="2062" name="Picture 1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22912" y="1575887"/>
            <a:ext cx="1451992" cy="23099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7435041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style>
          <a:lnRef idx="1">
            <a:schemeClr val="accent6"/>
          </a:lnRef>
          <a:fillRef idx="2">
            <a:schemeClr val="accent6"/>
          </a:fillRef>
          <a:effectRef idx="1">
            <a:schemeClr val="accent6"/>
          </a:effectRef>
          <a:fontRef idx="minor">
            <a:schemeClr val="dk1"/>
          </a:fontRef>
        </p:style>
        <p:txBody>
          <a:bodyPr/>
          <a:lstStyle/>
          <a:p>
            <a:r>
              <a:rPr lang="es-ES" dirty="0" smtClean="0"/>
              <a:t>LONGANIZA DE PASQUA</a:t>
            </a:r>
            <a:endParaRPr lang="es-ES" dirty="0"/>
          </a:p>
        </p:txBody>
      </p:sp>
      <p:sp>
        <p:nvSpPr>
          <p:cNvPr id="4" name="3 CuadroTexto"/>
          <p:cNvSpPr txBox="1"/>
          <p:nvPr/>
        </p:nvSpPr>
        <p:spPr>
          <a:xfrm>
            <a:off x="1475656" y="2165525"/>
            <a:ext cx="3312368" cy="369332"/>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es-ES" dirty="0" smtClean="0"/>
              <a:t>Lo vendemos 1kg: 11,50</a:t>
            </a:r>
            <a:endParaRPr lang="es-E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81305" y="2780927"/>
            <a:ext cx="3610372" cy="27077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4 CuadroTexto"/>
          <p:cNvSpPr txBox="1"/>
          <p:nvPr/>
        </p:nvSpPr>
        <p:spPr>
          <a:xfrm>
            <a:off x="5796136" y="1700808"/>
            <a:ext cx="2520280" cy="646331"/>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es-ES" dirty="0" smtClean="0"/>
              <a:t>Envasada en paquetes de </a:t>
            </a:r>
            <a:r>
              <a:rPr lang="es-ES" smtClean="0"/>
              <a:t>200g aprox.</a:t>
            </a:r>
            <a:endParaRPr lang="es-ES"/>
          </a:p>
        </p:txBody>
      </p:sp>
    </p:spTree>
    <p:extLst>
      <p:ext uri="{BB962C8B-B14F-4D97-AF65-F5344CB8AC3E}">
        <p14:creationId xmlns:p14="http://schemas.microsoft.com/office/powerpoint/2010/main" val="102682613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style>
          <a:lnRef idx="1">
            <a:schemeClr val="accent6"/>
          </a:lnRef>
          <a:fillRef idx="2">
            <a:schemeClr val="accent6"/>
          </a:fillRef>
          <a:effectRef idx="1">
            <a:schemeClr val="accent6"/>
          </a:effectRef>
          <a:fontRef idx="minor">
            <a:schemeClr val="dk1"/>
          </a:fontRef>
        </p:style>
        <p:txBody>
          <a:bodyPr/>
          <a:lstStyle/>
          <a:p>
            <a:r>
              <a:rPr lang="es-ES" dirty="0" smtClean="0"/>
              <a:t>FARTONS POLO</a:t>
            </a:r>
            <a:endParaRPr lang="es-ES" dirty="0"/>
          </a:p>
        </p:txBody>
      </p:sp>
      <p:sp>
        <p:nvSpPr>
          <p:cNvPr id="6" name="5 CuadroTexto"/>
          <p:cNvSpPr txBox="1"/>
          <p:nvPr/>
        </p:nvSpPr>
        <p:spPr>
          <a:xfrm>
            <a:off x="114044" y="2885830"/>
            <a:ext cx="5940152" cy="1569660"/>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es-ES" sz="1600" dirty="0" smtClean="0"/>
              <a:t>En </a:t>
            </a:r>
            <a:r>
              <a:rPr lang="es-ES" sz="1600" dirty="0" err="1" smtClean="0"/>
              <a:t>Fartons</a:t>
            </a:r>
            <a:r>
              <a:rPr lang="es-ES" sz="1600" dirty="0" smtClean="0"/>
              <a:t> Polo somos plenamente conscientes de que un producto sano y saludable ha de tener los mejores ingredientes, por eso guardamos una esencia artesana en todo nuestro proceso de fabricación, sin aportar al proceso de producción colorantes ni conservantes con productos 100% naturales, bajos en materias grasa y azúcares.</a:t>
            </a:r>
          </a:p>
        </p:txBody>
      </p:sp>
      <p:sp>
        <p:nvSpPr>
          <p:cNvPr id="7" name="6 CuadroTexto"/>
          <p:cNvSpPr txBox="1"/>
          <p:nvPr/>
        </p:nvSpPr>
        <p:spPr>
          <a:xfrm>
            <a:off x="251518" y="2170606"/>
            <a:ext cx="3355497" cy="369332"/>
          </a:xfrm>
          <a:prstGeom prst="rect">
            <a:avLst/>
          </a:prstGeom>
        </p:spPr>
        <p:style>
          <a:lnRef idx="1">
            <a:schemeClr val="accent6"/>
          </a:lnRef>
          <a:fillRef idx="3">
            <a:schemeClr val="accent6"/>
          </a:fillRef>
          <a:effectRef idx="2">
            <a:schemeClr val="accent6"/>
          </a:effectRef>
          <a:fontRef idx="minor">
            <a:schemeClr val="lt1"/>
          </a:fontRef>
        </p:style>
        <p:txBody>
          <a:bodyPr wrap="square" rtlCol="0">
            <a:spAutoFit/>
          </a:bodyPr>
          <a:lstStyle/>
          <a:p>
            <a:r>
              <a:rPr lang="es-ES" b="1" dirty="0" smtClean="0"/>
              <a:t>Hechos como toda la vida.</a:t>
            </a:r>
            <a:endParaRPr lang="es-ES" sz="1400" dirty="0" smtClean="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83959" y="2852937"/>
            <a:ext cx="2677007" cy="37783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9 Estrella de 7 puntas"/>
          <p:cNvSpPr/>
          <p:nvPr/>
        </p:nvSpPr>
        <p:spPr>
          <a:xfrm>
            <a:off x="6344574" y="1412777"/>
            <a:ext cx="2555776" cy="1884990"/>
          </a:xfrm>
          <a:prstGeom prst="star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1" name="10 CuadroTexto"/>
          <p:cNvSpPr txBox="1"/>
          <p:nvPr/>
        </p:nvSpPr>
        <p:spPr>
          <a:xfrm>
            <a:off x="6876256" y="1784353"/>
            <a:ext cx="1800200" cy="861774"/>
          </a:xfrm>
          <a:prstGeom prst="rect">
            <a:avLst/>
          </a:prstGeom>
          <a:noFill/>
        </p:spPr>
        <p:txBody>
          <a:bodyPr wrap="square" rtlCol="0">
            <a:spAutoFit/>
          </a:bodyPr>
          <a:lstStyle/>
          <a:p>
            <a:r>
              <a:rPr lang="es-ES" sz="1600" dirty="0" smtClean="0"/>
              <a:t>Lo vendemos: </a:t>
            </a:r>
            <a:r>
              <a:rPr lang="es-ES" sz="1600" dirty="0"/>
              <a:t>1PAQUETE= </a:t>
            </a:r>
            <a:r>
              <a:rPr lang="es-ES" sz="1600" dirty="0" smtClean="0"/>
              <a:t>0,90€                    </a:t>
            </a:r>
            <a:endParaRPr lang="es-ES" sz="1600" dirty="0"/>
          </a:p>
          <a:p>
            <a:endParaRPr lang="es-ES" dirty="0"/>
          </a:p>
        </p:txBody>
      </p:sp>
    </p:spTree>
    <p:extLst>
      <p:ext uri="{BB962C8B-B14F-4D97-AF65-F5344CB8AC3E}">
        <p14:creationId xmlns:p14="http://schemas.microsoft.com/office/powerpoint/2010/main" val="74200889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style>
          <a:lnRef idx="1">
            <a:schemeClr val="accent6"/>
          </a:lnRef>
          <a:fillRef idx="2">
            <a:schemeClr val="accent6"/>
          </a:fillRef>
          <a:effectRef idx="1">
            <a:schemeClr val="accent6"/>
          </a:effectRef>
          <a:fontRef idx="minor">
            <a:schemeClr val="dk1"/>
          </a:fontRef>
        </p:style>
        <p:txBody>
          <a:bodyPr/>
          <a:lstStyle/>
          <a:p>
            <a:r>
              <a:rPr lang="es-ES" dirty="0" smtClean="0"/>
              <a:t>CHOCOLATE</a:t>
            </a:r>
            <a:endParaRPr lang="es-ES" dirty="0"/>
          </a:p>
        </p:txBody>
      </p:sp>
      <p:sp>
        <p:nvSpPr>
          <p:cNvPr id="5" name="4 CuadroTexto"/>
          <p:cNvSpPr txBox="1"/>
          <p:nvPr/>
        </p:nvSpPr>
        <p:spPr>
          <a:xfrm>
            <a:off x="2555776" y="1571111"/>
            <a:ext cx="3672408" cy="369332"/>
          </a:xfrm>
          <a:prstGeom prst="rect">
            <a:avLst/>
          </a:prstGeom>
        </p:spPr>
        <p:style>
          <a:lnRef idx="1">
            <a:schemeClr val="accent6"/>
          </a:lnRef>
          <a:fillRef idx="3">
            <a:schemeClr val="accent6"/>
          </a:fillRef>
          <a:effectRef idx="2">
            <a:schemeClr val="accent6"/>
          </a:effectRef>
          <a:fontRef idx="minor">
            <a:schemeClr val="lt1"/>
          </a:fontRef>
        </p:style>
        <p:txBody>
          <a:bodyPr wrap="square" rtlCol="0">
            <a:spAutoFit/>
          </a:bodyPr>
          <a:lstStyle/>
          <a:p>
            <a:pPr algn="ctr"/>
            <a:r>
              <a:rPr lang="es-ES" b="1" dirty="0" smtClean="0"/>
              <a:t>CHOCOLATES COMES </a:t>
            </a:r>
            <a:endParaRPr lang="es-ES" b="1" dirty="0"/>
          </a:p>
        </p:txBody>
      </p:sp>
      <p:sp>
        <p:nvSpPr>
          <p:cNvPr id="7" name="6 Rectángulo"/>
          <p:cNvSpPr/>
          <p:nvPr/>
        </p:nvSpPr>
        <p:spPr>
          <a:xfrm>
            <a:off x="107504" y="2132856"/>
            <a:ext cx="3096344" cy="646331"/>
          </a:xfrm>
          <a:prstGeom prst="rect">
            <a:avLst/>
          </a:prstGeom>
        </p:spPr>
        <p:style>
          <a:lnRef idx="3">
            <a:schemeClr val="lt1"/>
          </a:lnRef>
          <a:fillRef idx="1">
            <a:schemeClr val="accent6"/>
          </a:fillRef>
          <a:effectRef idx="1">
            <a:schemeClr val="accent6"/>
          </a:effectRef>
          <a:fontRef idx="minor">
            <a:schemeClr val="lt1"/>
          </a:fontRef>
        </p:style>
        <p:txBody>
          <a:bodyPr wrap="square">
            <a:spAutoFit/>
          </a:bodyPr>
          <a:lstStyle/>
          <a:p>
            <a:r>
              <a:rPr lang="es-ES" i="1" dirty="0"/>
              <a:t>Chocolate a la Piedra Picante</a:t>
            </a:r>
          </a:p>
          <a:p>
            <a:r>
              <a:rPr lang="es-ES" dirty="0" smtClean="0"/>
              <a:t>1 </a:t>
            </a:r>
            <a:r>
              <a:rPr lang="es-ES" dirty="0"/>
              <a:t>Tableta de 125 </a:t>
            </a:r>
            <a:r>
              <a:rPr lang="es-ES" dirty="0" smtClean="0"/>
              <a:t>gramos </a:t>
            </a:r>
            <a:r>
              <a:rPr lang="es-ES" b="1" dirty="0" smtClean="0"/>
              <a:t>€</a:t>
            </a:r>
            <a:r>
              <a:rPr lang="es-ES" b="1" dirty="0"/>
              <a:t> 2,00</a:t>
            </a:r>
            <a:endParaRPr lang="es-ES" dirty="0"/>
          </a:p>
        </p:txBody>
      </p:sp>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451" y="2835944"/>
            <a:ext cx="2838450" cy="1323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8 Rectángulo"/>
          <p:cNvSpPr/>
          <p:nvPr/>
        </p:nvSpPr>
        <p:spPr>
          <a:xfrm>
            <a:off x="5148064" y="2122876"/>
            <a:ext cx="2880320" cy="646331"/>
          </a:xfrm>
          <a:prstGeom prst="rect">
            <a:avLst/>
          </a:prstGeom>
        </p:spPr>
        <p:style>
          <a:lnRef idx="3">
            <a:schemeClr val="lt1"/>
          </a:lnRef>
          <a:fillRef idx="1">
            <a:schemeClr val="accent6"/>
          </a:fillRef>
          <a:effectRef idx="1">
            <a:schemeClr val="accent6"/>
          </a:effectRef>
          <a:fontRef idx="minor">
            <a:schemeClr val="lt1"/>
          </a:fontRef>
        </p:style>
        <p:txBody>
          <a:bodyPr wrap="square">
            <a:spAutoFit/>
          </a:bodyPr>
          <a:lstStyle/>
          <a:p>
            <a:r>
              <a:rPr lang="es-ES" i="1" dirty="0"/>
              <a:t>Chocolate de </a:t>
            </a:r>
            <a:r>
              <a:rPr lang="es-ES" i="1" dirty="0" err="1"/>
              <a:t>Orxata</a:t>
            </a:r>
            <a:endParaRPr lang="es-ES" i="1" dirty="0"/>
          </a:p>
          <a:p>
            <a:r>
              <a:rPr lang="es-ES" dirty="0"/>
              <a:t> </a:t>
            </a:r>
            <a:r>
              <a:rPr lang="es-ES" dirty="0" smtClean="0"/>
              <a:t>1 </a:t>
            </a:r>
            <a:r>
              <a:rPr lang="es-ES" dirty="0"/>
              <a:t>Tableta de 125 </a:t>
            </a:r>
            <a:r>
              <a:rPr lang="es-ES" dirty="0" err="1"/>
              <a:t>grs</a:t>
            </a:r>
            <a:r>
              <a:rPr lang="es-ES" dirty="0"/>
              <a:t> - </a:t>
            </a:r>
            <a:r>
              <a:rPr lang="es-ES" b="1" dirty="0"/>
              <a:t>€ 2,50</a:t>
            </a:r>
            <a:endParaRPr lang="es-ES" dirty="0"/>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9934" y="2851766"/>
            <a:ext cx="2838450" cy="1323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9 Rectángulo"/>
          <p:cNvSpPr/>
          <p:nvPr/>
        </p:nvSpPr>
        <p:spPr>
          <a:xfrm>
            <a:off x="107504" y="4581128"/>
            <a:ext cx="3096344" cy="646331"/>
          </a:xfrm>
          <a:prstGeom prst="rect">
            <a:avLst/>
          </a:prstGeom>
        </p:spPr>
        <p:style>
          <a:lnRef idx="3">
            <a:schemeClr val="lt1"/>
          </a:lnRef>
          <a:fillRef idx="1">
            <a:schemeClr val="accent6"/>
          </a:fillRef>
          <a:effectRef idx="1">
            <a:schemeClr val="accent6"/>
          </a:effectRef>
          <a:fontRef idx="minor">
            <a:schemeClr val="lt1"/>
          </a:fontRef>
        </p:style>
        <p:txBody>
          <a:bodyPr wrap="square">
            <a:spAutoFit/>
          </a:bodyPr>
          <a:lstStyle/>
          <a:p>
            <a:r>
              <a:rPr lang="es-ES" i="1" dirty="0"/>
              <a:t>Gotas de Chocolate Puro</a:t>
            </a:r>
          </a:p>
          <a:p>
            <a:r>
              <a:rPr lang="es-ES" dirty="0" smtClean="0"/>
              <a:t>1 </a:t>
            </a:r>
            <a:r>
              <a:rPr lang="es-ES" dirty="0"/>
              <a:t>Bolsa de 100g - </a:t>
            </a:r>
            <a:r>
              <a:rPr lang="es-ES" b="1" dirty="0"/>
              <a:t>€ 2,00</a:t>
            </a:r>
            <a:endParaRPr lang="es-ES" dirty="0"/>
          </a:p>
        </p:txBody>
      </p:sp>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503" y="5301208"/>
            <a:ext cx="2992827" cy="13959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10 Rectángulo"/>
          <p:cNvSpPr/>
          <p:nvPr/>
        </p:nvSpPr>
        <p:spPr>
          <a:xfrm>
            <a:off x="5148064" y="4437112"/>
            <a:ext cx="2880320" cy="646331"/>
          </a:xfrm>
          <a:prstGeom prst="rect">
            <a:avLst/>
          </a:prstGeom>
        </p:spPr>
        <p:style>
          <a:lnRef idx="3">
            <a:schemeClr val="lt1"/>
          </a:lnRef>
          <a:fillRef idx="1">
            <a:schemeClr val="accent6"/>
          </a:fillRef>
          <a:effectRef idx="1">
            <a:schemeClr val="accent6"/>
          </a:effectRef>
          <a:fontRef idx="minor">
            <a:schemeClr val="lt1"/>
          </a:fontRef>
        </p:style>
        <p:txBody>
          <a:bodyPr wrap="square">
            <a:spAutoFit/>
          </a:bodyPr>
          <a:lstStyle/>
          <a:p>
            <a:r>
              <a:rPr lang="es-ES" i="1" dirty="0"/>
              <a:t>Cacahuetes con chocolate</a:t>
            </a:r>
          </a:p>
          <a:p>
            <a:r>
              <a:rPr lang="es-ES" dirty="0"/>
              <a:t> </a:t>
            </a:r>
            <a:r>
              <a:rPr lang="es-ES" dirty="0" smtClean="0"/>
              <a:t>1 </a:t>
            </a:r>
            <a:r>
              <a:rPr lang="es-ES" dirty="0"/>
              <a:t>Bolsa de 100g - </a:t>
            </a:r>
            <a:r>
              <a:rPr lang="es-ES" b="1" dirty="0"/>
              <a:t>€ 2,00</a:t>
            </a:r>
            <a:endParaRPr lang="es-ES" dirty="0"/>
          </a:p>
        </p:txBody>
      </p:sp>
      <p:pic>
        <p:nvPicPr>
          <p:cNvPr id="102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80480" y="5301208"/>
            <a:ext cx="2838450" cy="1323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26736895"/>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88</TotalTime>
  <Words>193</Words>
  <Application>Microsoft Office PowerPoint</Application>
  <PresentationFormat>Presentación en pantalla (4:3)</PresentationFormat>
  <Paragraphs>41</Paragraphs>
  <Slides>6</Slides>
  <Notes>0</Notes>
  <HiddenSlides>0</HiddenSlides>
  <MMClips>0</MMClips>
  <ScaleCrop>false</ScaleCrop>
  <HeadingPairs>
    <vt:vector size="4" baseType="variant">
      <vt:variant>
        <vt:lpstr>Tema</vt:lpstr>
      </vt:variant>
      <vt:variant>
        <vt:i4>1</vt:i4>
      </vt:variant>
      <vt:variant>
        <vt:lpstr>Títulos de diapositiva</vt:lpstr>
      </vt:variant>
      <vt:variant>
        <vt:i4>6</vt:i4>
      </vt:variant>
    </vt:vector>
  </HeadingPairs>
  <TitlesOfParts>
    <vt:vector size="7" baseType="lpstr">
      <vt:lpstr>Tema de Office</vt:lpstr>
      <vt:lpstr>Presentación de PowerPoint</vt:lpstr>
      <vt:lpstr>HORCHATA</vt:lpstr>
      <vt:lpstr>ROSQUILLETAS</vt:lpstr>
      <vt:lpstr>LONGANIZA DE PASQUA</vt:lpstr>
      <vt:lpstr>FARTONS POLO</vt:lpstr>
      <vt:lpstr>CHOCOLATE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Jordi Ferrandis Jorge</dc:creator>
  <cp:lastModifiedBy>Esther Romo Gimeno</cp:lastModifiedBy>
  <cp:revision>13</cp:revision>
  <dcterms:created xsi:type="dcterms:W3CDTF">2015-02-18T13:10:01Z</dcterms:created>
  <dcterms:modified xsi:type="dcterms:W3CDTF">2015-03-11T13:33:48Z</dcterms:modified>
</cp:coreProperties>
</file>