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BCBA594-ECBC-498E-AB3C-BA0EB1276A70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E12D-BD8D-4237-AD8E-45769314F655}" type="slidenum">
              <a:rPr lang="es-ES" smtClean="0"/>
              <a:t>‹Nº›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A594-ECBC-498E-AB3C-BA0EB1276A70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E12D-BD8D-4237-AD8E-45769314F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A594-ECBC-498E-AB3C-BA0EB1276A70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E12D-BD8D-4237-AD8E-45769314F655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CBA594-ECBC-498E-AB3C-BA0EB1276A70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C9E12D-BD8D-4237-AD8E-45769314F655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A594-ECBC-498E-AB3C-BA0EB1276A70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E12D-BD8D-4237-AD8E-45769314F655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BCBA594-ECBC-498E-AB3C-BA0EB1276A70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C9E12D-BD8D-4237-AD8E-45769314F655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BCBA594-ECBC-498E-AB3C-BA0EB1276A70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C9E12D-BD8D-4237-AD8E-45769314F655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A594-ECBC-498E-AB3C-BA0EB1276A70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E12D-BD8D-4237-AD8E-45769314F655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A594-ECBC-498E-AB3C-BA0EB1276A70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9E12D-BD8D-4237-AD8E-45769314F65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BCBA594-ECBC-498E-AB3C-BA0EB1276A70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C9E12D-BD8D-4237-AD8E-45769314F655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BCBA594-ECBC-498E-AB3C-BA0EB1276A70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AC9E12D-BD8D-4237-AD8E-45769314F655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BCBA594-ECBC-498E-AB3C-BA0EB1276A70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AC9E12D-BD8D-4237-AD8E-45769314F65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flomercial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tiendadelchocolate.es/tabletas/chocolate-negro.html" TargetMode="External"/><Relationship Id="rId2" Type="http://schemas.openxmlformats.org/officeDocument/2006/relationships/hyperlink" Target="http://latiendadelchocolate.es/tabletas/chocolate-con-leche-y-almendr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tiendadelchocolate.es/tabletas/chocolate-con-leche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2708920"/>
            <a:ext cx="4013200" cy="360288"/>
          </a:xfrm>
        </p:spPr>
        <p:txBody>
          <a:bodyPr>
            <a:normAutofit/>
          </a:bodyPr>
          <a:lstStyle/>
          <a:p>
            <a:r>
              <a:rPr lang="es-ES" sz="2000" dirty="0" smtClean="0"/>
              <a:t>Catalogo de </a:t>
            </a:r>
            <a:r>
              <a:rPr lang="es-ES" sz="2000" dirty="0" err="1" smtClean="0"/>
              <a:t>floMercial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7088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70C0"/>
                </a:solidFill>
              </a:rPr>
              <a:t>Correo: </a:t>
            </a:r>
            <a:r>
              <a:rPr lang="es-ES" sz="2800" dirty="0" smtClean="0">
                <a:solidFill>
                  <a:srgbClr val="0070C0"/>
                </a:solidFill>
                <a:hlinkClick r:id="rId2"/>
              </a:rPr>
              <a:t>flomercial@gmail.com</a:t>
            </a:r>
            <a:endParaRPr lang="es-ES" sz="2800" dirty="0" smtClean="0">
              <a:solidFill>
                <a:srgbClr val="0070C0"/>
              </a:solidFill>
            </a:endParaRPr>
          </a:p>
          <a:p>
            <a:endParaRPr lang="es-ES" sz="2800" dirty="0" smtClean="0">
              <a:solidFill>
                <a:srgbClr val="0070C0"/>
              </a:solidFill>
            </a:endParaRPr>
          </a:p>
          <a:p>
            <a:r>
              <a:rPr lang="es-ES" sz="2800" dirty="0" smtClean="0">
                <a:solidFill>
                  <a:srgbClr val="0070C0"/>
                </a:solidFill>
              </a:rPr>
              <a:t>Teléfono: </a:t>
            </a:r>
            <a:r>
              <a:rPr lang="es-ES" sz="2800" dirty="0" smtClean="0">
                <a:solidFill>
                  <a:srgbClr val="00FFFF"/>
                </a:solidFill>
              </a:rPr>
              <a:t>644246353</a:t>
            </a:r>
          </a:p>
          <a:p>
            <a:endParaRPr lang="es-ES" sz="2800" dirty="0" smtClean="0">
              <a:solidFill>
                <a:srgbClr val="0070C0"/>
              </a:solidFill>
            </a:endParaRPr>
          </a:p>
          <a:p>
            <a:r>
              <a:rPr lang="es-ES" sz="2800" dirty="0" smtClean="0">
                <a:solidFill>
                  <a:srgbClr val="0070C0"/>
                </a:solidFill>
              </a:rPr>
              <a:t>Web: </a:t>
            </a:r>
            <a:r>
              <a:rPr lang="es-ES" sz="2800" dirty="0">
                <a:solidFill>
                  <a:srgbClr val="00FFFF"/>
                </a:solidFill>
              </a:rPr>
              <a:t>Floridasecundaria.com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Contacto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57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>
            <a:hlinkClick r:id="rId2" action="ppaction://hlinksldjump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8"/>
            <a:ext cx="3312368" cy="248427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Chocolates Comes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483768" y="494116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FFFF"/>
                </a:solidFill>
              </a:rPr>
              <a:t>Exquisito chocolate tradicional Valenciano elaborado con el mejor cacao.</a:t>
            </a:r>
            <a:endParaRPr lang="es-ES" sz="24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sz="2400" i="1" u="sng" dirty="0">
                <a:hlinkClick r:id="rId2" tooltip="Chocolate con Leche y Almendras"/>
              </a:rPr>
              <a:t>Chocolate con Leche y Almendras</a:t>
            </a:r>
            <a:endParaRPr lang="es-ES" sz="2400" i="1" dirty="0"/>
          </a:p>
          <a:p>
            <a:r>
              <a:rPr lang="es-ES" sz="2400" dirty="0"/>
              <a:t> </a:t>
            </a:r>
            <a:r>
              <a:rPr lang="es-ES" sz="2400" dirty="0" smtClean="0"/>
              <a:t>Tableta </a:t>
            </a:r>
            <a:r>
              <a:rPr lang="es-ES" sz="2400" dirty="0"/>
              <a:t>de 150gr - </a:t>
            </a:r>
            <a:r>
              <a:rPr lang="es-ES" sz="2400" b="1" dirty="0"/>
              <a:t>€ </a:t>
            </a:r>
            <a:r>
              <a:rPr lang="es-ES" sz="2400" b="1" dirty="0" smtClean="0"/>
              <a:t>2,50</a:t>
            </a:r>
          </a:p>
          <a:p>
            <a:endParaRPr lang="es-ES" sz="2400" dirty="0"/>
          </a:p>
          <a:p>
            <a:r>
              <a:rPr lang="es-ES" sz="2400" i="1" dirty="0">
                <a:hlinkClick r:id="rId3" tooltip="Chocolate Puro Extrafino (70% de cacao)"/>
              </a:rPr>
              <a:t>Chocolate Puro Extrafino (70% de cacao)</a:t>
            </a:r>
            <a:endParaRPr lang="es-ES" sz="2400" i="1" dirty="0"/>
          </a:p>
          <a:p>
            <a:r>
              <a:rPr lang="es-ES" sz="2400" dirty="0"/>
              <a:t> </a:t>
            </a:r>
            <a:r>
              <a:rPr lang="es-ES" sz="2400" dirty="0" smtClean="0"/>
              <a:t>Tableta </a:t>
            </a:r>
            <a:r>
              <a:rPr lang="es-ES" sz="2400" dirty="0"/>
              <a:t>de 150 </a:t>
            </a:r>
            <a:r>
              <a:rPr lang="es-ES" sz="2400" dirty="0" err="1"/>
              <a:t>grs</a:t>
            </a:r>
            <a:r>
              <a:rPr lang="es-ES" sz="2400" dirty="0"/>
              <a:t> - </a:t>
            </a:r>
            <a:r>
              <a:rPr lang="es-ES" sz="2400" b="1" dirty="0"/>
              <a:t>€ </a:t>
            </a:r>
            <a:r>
              <a:rPr lang="es-ES" sz="2400" b="1" dirty="0" smtClean="0"/>
              <a:t>2,50</a:t>
            </a:r>
            <a:endParaRPr lang="es-ES" sz="2400" b="1" dirty="0" smtClean="0"/>
          </a:p>
          <a:p>
            <a:endParaRPr lang="es-ES" sz="2400" dirty="0"/>
          </a:p>
          <a:p>
            <a:r>
              <a:rPr lang="es-ES" sz="2400" i="1" dirty="0">
                <a:hlinkClick r:id="rId4" tooltip="Chocolate Extrafino con Leche"/>
              </a:rPr>
              <a:t>Chocolate Extrafino con Leche</a:t>
            </a:r>
            <a:endParaRPr lang="es-ES" sz="2400" i="1" dirty="0"/>
          </a:p>
          <a:p>
            <a:r>
              <a:rPr lang="es-ES" sz="2400" dirty="0"/>
              <a:t> </a:t>
            </a:r>
            <a:r>
              <a:rPr lang="es-ES" sz="2400" dirty="0" smtClean="0"/>
              <a:t>Tableta </a:t>
            </a:r>
            <a:r>
              <a:rPr lang="es-ES" sz="2400" dirty="0"/>
              <a:t>de 150gr -</a:t>
            </a:r>
            <a:r>
              <a:rPr lang="es-ES" sz="2400" b="1" dirty="0"/>
              <a:t>€ </a:t>
            </a:r>
            <a:r>
              <a:rPr lang="es-ES" sz="2400" b="1" dirty="0" smtClean="0"/>
              <a:t>2,50</a:t>
            </a:r>
            <a:endParaRPr lang="es-ES" sz="2400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915816" y="836712"/>
            <a:ext cx="3281536" cy="33563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Tipos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87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sz="2400" dirty="0">
                <a:solidFill>
                  <a:srgbClr val="00FFFF"/>
                </a:solidFill>
              </a:rPr>
              <a:t>Es un dulce de bollería alargado y con azúcar glaseado típico del municipio </a:t>
            </a:r>
            <a:r>
              <a:rPr lang="es-ES" sz="2400" dirty="0" smtClean="0">
                <a:solidFill>
                  <a:srgbClr val="00FFFF"/>
                </a:solidFill>
              </a:rPr>
              <a:t>valenciano</a:t>
            </a:r>
            <a:r>
              <a:rPr lang="es-ES" sz="2400" dirty="0">
                <a:solidFill>
                  <a:srgbClr val="00FFFF"/>
                </a:solidFill>
              </a:rPr>
              <a:t> de </a:t>
            </a:r>
            <a:r>
              <a:rPr lang="es-ES" sz="2400" dirty="0" err="1">
                <a:solidFill>
                  <a:srgbClr val="00FFFF"/>
                </a:solidFill>
              </a:rPr>
              <a:t>Alboraya</a:t>
            </a:r>
            <a:r>
              <a:rPr lang="es-ES" sz="2400" dirty="0">
                <a:solidFill>
                  <a:srgbClr val="00FFFF"/>
                </a:solidFill>
              </a:rPr>
              <a:t>, España.</a:t>
            </a:r>
          </a:p>
          <a:p>
            <a:r>
              <a:rPr lang="es-ES" sz="2400" dirty="0">
                <a:solidFill>
                  <a:srgbClr val="00FFFF"/>
                </a:solidFill>
              </a:rPr>
              <a:t>Este dulce, tierno y esponjoso, fue elaborado para mojar en la horchata, una bebida refrescante obtenida a partir de una planta denominada chufa</a:t>
            </a:r>
            <a:r>
              <a:rPr lang="es-ES" sz="2400" dirty="0" smtClean="0">
                <a:solidFill>
                  <a:srgbClr val="00FFFF"/>
                </a:solidFill>
              </a:rPr>
              <a:t>.</a:t>
            </a:r>
          </a:p>
          <a:p>
            <a:endParaRPr lang="es-ES" sz="2400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Fartones</a:t>
            </a:r>
            <a:r>
              <a:rPr lang="es-ES" dirty="0" smtClean="0"/>
              <a:t> Polo</a:t>
            </a:r>
            <a:endParaRPr lang="es-ES" dirty="0"/>
          </a:p>
        </p:txBody>
      </p:sp>
      <p:pic>
        <p:nvPicPr>
          <p:cNvPr id="4" name="3 Imagen" descr="http://www.lasrecetasdelaura.es/wp-content/uploads/2012/03/fartons-pol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2952328" cy="21956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5652120" y="443711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Precio: </a:t>
            </a:r>
          </a:p>
          <a:p>
            <a:pPr algn="ctr"/>
            <a:r>
              <a:rPr lang="es-ES" dirty="0" smtClean="0"/>
              <a:t>0’95 - </a:t>
            </a:r>
            <a:r>
              <a:rPr lang="es-ES" dirty="0" smtClean="0"/>
              <a:t>cada paquete.</a:t>
            </a:r>
          </a:p>
          <a:p>
            <a:pPr algn="ctr"/>
            <a:r>
              <a:rPr lang="es-ES" dirty="0" smtClean="0"/>
              <a:t>O</a:t>
            </a:r>
          </a:p>
          <a:p>
            <a:pPr algn="ctr"/>
            <a:r>
              <a:rPr lang="es-ES" dirty="0" smtClean="0"/>
              <a:t>16,95 - </a:t>
            </a:r>
            <a:r>
              <a:rPr lang="es-ES" dirty="0" smtClean="0"/>
              <a:t>18 paquetes</a:t>
            </a:r>
          </a:p>
        </p:txBody>
      </p:sp>
    </p:spTree>
    <p:extLst>
      <p:ext uri="{BB962C8B-B14F-4D97-AF65-F5344CB8AC3E}">
        <p14:creationId xmlns:p14="http://schemas.microsoft.com/office/powerpoint/2010/main" val="21986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>
                <a:solidFill>
                  <a:srgbClr val="00FFFF"/>
                </a:solidFill>
              </a:rPr>
              <a:t>La horchata es una bebida refrescante que proviene de la chufa y que se bebe principalmente en Valencia.</a:t>
            </a:r>
          </a:p>
          <a:p>
            <a:r>
              <a:rPr lang="es-ES" dirty="0">
                <a:solidFill>
                  <a:srgbClr val="00FFFF"/>
                </a:solidFill>
              </a:rPr>
              <a:t>Esta horchata está concentrada,  con lo cual, por cada Litro de </a:t>
            </a:r>
            <a:r>
              <a:rPr lang="es-ES" dirty="0" smtClean="0">
                <a:solidFill>
                  <a:srgbClr val="00FFFF"/>
                </a:solidFill>
              </a:rPr>
              <a:t>concentrado</a:t>
            </a:r>
            <a:r>
              <a:rPr lang="es-ES" dirty="0" smtClean="0">
                <a:solidFill>
                  <a:srgbClr val="00FFFF"/>
                </a:solidFill>
              </a:rPr>
              <a:t>, </a:t>
            </a:r>
            <a:r>
              <a:rPr lang="es-ES" dirty="0">
                <a:solidFill>
                  <a:srgbClr val="00FFFF"/>
                </a:solidFill>
              </a:rPr>
              <a:t>se preparan </a:t>
            </a:r>
            <a:r>
              <a:rPr lang="es-ES" dirty="0" smtClean="0">
                <a:solidFill>
                  <a:srgbClr val="00FFFF"/>
                </a:solidFill>
              </a:rPr>
              <a:t>4 </a:t>
            </a:r>
            <a:r>
              <a:rPr lang="es-ES" dirty="0">
                <a:solidFill>
                  <a:srgbClr val="00FFFF"/>
                </a:solidFill>
              </a:rPr>
              <a:t>de horchata.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                                       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                 Precio </a:t>
            </a:r>
            <a:r>
              <a:rPr lang="es-ES" dirty="0"/>
              <a:t>por unidad: </a:t>
            </a:r>
            <a:r>
              <a:rPr lang="es-ES" dirty="0" smtClean="0"/>
              <a:t>4’50</a:t>
            </a:r>
            <a:endParaRPr lang="es-ES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Horchata </a:t>
            </a:r>
            <a:r>
              <a:rPr lang="es-ES" dirty="0" err="1" smtClean="0"/>
              <a:t>Hisc</a:t>
            </a:r>
            <a:endParaRPr lang="es-ES" dirty="0"/>
          </a:p>
        </p:txBody>
      </p:sp>
      <p:pic>
        <p:nvPicPr>
          <p:cNvPr id="4" name="3 Imagen" descr="http://www.exclusivesgourmet.com/media/catalog/product/cache/1/thumbnail/600x600/9df78eab33525d08d6e5fb8d27136e95/c/o/concentrada_500ml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2380283" cy="2233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8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Aceitunas </a:t>
            </a:r>
            <a:r>
              <a:rPr lang="es-ES" dirty="0" err="1" smtClean="0"/>
              <a:t>Ramon</a:t>
            </a:r>
            <a:endParaRPr lang="es-ES" dirty="0"/>
          </a:p>
        </p:txBody>
      </p:sp>
      <p:pic>
        <p:nvPicPr>
          <p:cNvPr id="4" name="0 Imagen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76" y="3356992"/>
            <a:ext cx="3933840" cy="194421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111112" y="211357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FFFF"/>
                </a:solidFill>
              </a:rPr>
              <a:t>Deliciosas aceitunas valencianas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71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i="1" u="sng" dirty="0" smtClean="0">
                <a:solidFill>
                  <a:srgbClr val="0070C0"/>
                </a:solidFill>
              </a:rPr>
              <a:t>Olivas </a:t>
            </a:r>
            <a:r>
              <a:rPr lang="es-ES" i="1" u="sng" dirty="0" err="1" smtClean="0">
                <a:solidFill>
                  <a:srgbClr val="0070C0"/>
                </a:solidFill>
              </a:rPr>
              <a:t>clasicas</a:t>
            </a:r>
            <a:r>
              <a:rPr lang="es-ES" i="1" u="sng" dirty="0" smtClean="0">
                <a:solidFill>
                  <a:srgbClr val="0070C0"/>
                </a:solidFill>
              </a:rPr>
              <a:t>.</a:t>
            </a:r>
          </a:p>
          <a:p>
            <a:r>
              <a:rPr lang="es-ES" dirty="0" smtClean="0"/>
              <a:t>Precio de 5€ El bote de 2 kilos</a:t>
            </a:r>
          </a:p>
          <a:p>
            <a:endParaRPr lang="es-ES" dirty="0"/>
          </a:p>
          <a:p>
            <a:r>
              <a:rPr lang="es-ES" i="1" u="sng" dirty="0">
                <a:solidFill>
                  <a:srgbClr val="0070C0"/>
                </a:solidFill>
              </a:rPr>
              <a:t>Olivas </a:t>
            </a:r>
            <a:r>
              <a:rPr lang="es-ES" i="1" u="sng" dirty="0" smtClean="0">
                <a:solidFill>
                  <a:srgbClr val="0070C0"/>
                </a:solidFill>
              </a:rPr>
              <a:t>con pepinillo.</a:t>
            </a:r>
            <a:endParaRPr lang="es-ES" i="1" u="sng" dirty="0">
              <a:solidFill>
                <a:srgbClr val="0070C0"/>
              </a:solidFill>
            </a:endParaRPr>
          </a:p>
          <a:p>
            <a:r>
              <a:rPr lang="es-ES" dirty="0"/>
              <a:t>Precio de </a:t>
            </a:r>
            <a:r>
              <a:rPr lang="es-ES" dirty="0" smtClean="0"/>
              <a:t>7€ </a:t>
            </a:r>
            <a:r>
              <a:rPr lang="es-ES" dirty="0"/>
              <a:t>El bote de </a:t>
            </a:r>
            <a:r>
              <a:rPr lang="es-ES" dirty="0" smtClean="0"/>
              <a:t>1,4 </a:t>
            </a:r>
            <a:r>
              <a:rPr lang="es-ES" dirty="0"/>
              <a:t>kilos</a:t>
            </a:r>
          </a:p>
          <a:p>
            <a:endParaRPr lang="es-ES" dirty="0" smtClean="0"/>
          </a:p>
          <a:p>
            <a:r>
              <a:rPr lang="es-ES" i="1" u="sng" dirty="0">
                <a:solidFill>
                  <a:srgbClr val="0070C0"/>
                </a:solidFill>
              </a:rPr>
              <a:t>Olivas </a:t>
            </a:r>
            <a:r>
              <a:rPr lang="es-ES" i="1" u="sng" dirty="0" smtClean="0">
                <a:solidFill>
                  <a:srgbClr val="0070C0"/>
                </a:solidFill>
              </a:rPr>
              <a:t>picantes.</a:t>
            </a:r>
            <a:endParaRPr lang="es-ES" i="1" u="sng" dirty="0">
              <a:solidFill>
                <a:srgbClr val="0070C0"/>
              </a:solidFill>
            </a:endParaRPr>
          </a:p>
          <a:p>
            <a:r>
              <a:rPr lang="es-ES" dirty="0"/>
              <a:t>Precio de </a:t>
            </a:r>
            <a:r>
              <a:rPr lang="es-ES" dirty="0" smtClean="0"/>
              <a:t>5€ </a:t>
            </a:r>
            <a:r>
              <a:rPr lang="es-ES" dirty="0"/>
              <a:t>El bote de 2 kilos</a:t>
            </a:r>
          </a:p>
          <a:p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23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Las rosquilletas son unas deliciosas </a:t>
            </a:r>
            <a:r>
              <a:rPr lang="es-ES" dirty="0" smtClean="0"/>
              <a:t>barritas </a:t>
            </a:r>
            <a:r>
              <a:rPr lang="es-ES" dirty="0" smtClean="0"/>
              <a:t>de pan </a:t>
            </a:r>
            <a:r>
              <a:rPr lang="es-ES" dirty="0" smtClean="0"/>
              <a:t>crujiente </a:t>
            </a:r>
            <a:r>
              <a:rPr lang="es-ES" dirty="0" smtClean="0"/>
              <a:t>con diferentes ingredientes dentro como: Pipas, </a:t>
            </a:r>
          </a:p>
          <a:p>
            <a:r>
              <a:rPr lang="es-ES" dirty="0" smtClean="0"/>
              <a:t>Queso, </a:t>
            </a:r>
            <a:r>
              <a:rPr lang="es-ES" dirty="0" err="1" smtClean="0"/>
              <a:t>etc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Rosquilletas Velarte</a:t>
            </a:r>
            <a:endParaRPr lang="es-ES" dirty="0"/>
          </a:p>
        </p:txBody>
      </p:sp>
      <p:pic>
        <p:nvPicPr>
          <p:cNvPr id="4" name="3 Imagen" descr="http://velarte.com/wp-content/uploads/2014/03/ARTCacahuetes90g-220x35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1983854" cy="2757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8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467544" y="2060848"/>
            <a:ext cx="8229600" cy="4075176"/>
          </a:xfrm>
        </p:spPr>
        <p:txBody>
          <a:bodyPr/>
          <a:lstStyle/>
          <a:p>
            <a:r>
              <a:rPr lang="es-ES" i="1" u="sng" dirty="0">
                <a:solidFill>
                  <a:srgbClr val="0070C0"/>
                </a:solidFill>
              </a:rPr>
              <a:t>Rosquilletas de cacahuete </a:t>
            </a:r>
            <a:r>
              <a:rPr lang="es-ES" i="1" u="sng" dirty="0" smtClean="0">
                <a:solidFill>
                  <a:srgbClr val="0070C0"/>
                </a:solidFill>
              </a:rPr>
              <a:t>velarte.</a:t>
            </a:r>
            <a:endParaRPr lang="es-ES" i="1" u="sng" dirty="0"/>
          </a:p>
          <a:p>
            <a:r>
              <a:rPr lang="es-ES" dirty="0"/>
              <a:t>Precio </a:t>
            </a:r>
            <a:r>
              <a:rPr lang="es-ES" dirty="0" smtClean="0"/>
              <a:t>0.85€ </a:t>
            </a:r>
            <a:r>
              <a:rPr lang="es-ES" dirty="0"/>
              <a:t>la unidad de </a:t>
            </a:r>
            <a:r>
              <a:rPr lang="es-ES" dirty="0" smtClean="0"/>
              <a:t>70g</a:t>
            </a:r>
            <a:endParaRPr lang="es-ES" dirty="0"/>
          </a:p>
          <a:p>
            <a:endParaRPr lang="es-ES" dirty="0"/>
          </a:p>
          <a:p>
            <a:r>
              <a:rPr lang="es-ES" i="1" u="sng" dirty="0">
                <a:solidFill>
                  <a:srgbClr val="0070C0"/>
                </a:solidFill>
              </a:rPr>
              <a:t>Rosquilletas de pipas velarte.</a:t>
            </a:r>
          </a:p>
          <a:p>
            <a:r>
              <a:rPr lang="es-ES" dirty="0"/>
              <a:t>Precio </a:t>
            </a:r>
            <a:r>
              <a:rPr lang="es-ES" dirty="0" smtClean="0"/>
              <a:t>0.85€ </a:t>
            </a:r>
            <a:r>
              <a:rPr lang="es-ES" dirty="0"/>
              <a:t>la unidad de 70g</a:t>
            </a:r>
          </a:p>
          <a:p>
            <a:endParaRPr lang="es-ES" dirty="0"/>
          </a:p>
          <a:p>
            <a:r>
              <a:rPr lang="es-ES" i="1" u="sng" dirty="0">
                <a:solidFill>
                  <a:srgbClr val="0070C0"/>
                </a:solidFill>
              </a:rPr>
              <a:t>Rosquilletas queso </a:t>
            </a:r>
            <a:r>
              <a:rPr lang="es-ES" i="1" u="sng" dirty="0" err="1">
                <a:solidFill>
                  <a:srgbClr val="0070C0"/>
                </a:solidFill>
              </a:rPr>
              <a:t>velearte</a:t>
            </a:r>
            <a:r>
              <a:rPr lang="es-ES" i="1" u="sng" dirty="0">
                <a:solidFill>
                  <a:srgbClr val="0070C0"/>
                </a:solidFill>
              </a:rPr>
              <a:t>.</a:t>
            </a:r>
          </a:p>
          <a:p>
            <a:r>
              <a:rPr lang="es-ES" dirty="0"/>
              <a:t> Precio </a:t>
            </a:r>
            <a:r>
              <a:rPr lang="es-ES" dirty="0" smtClean="0"/>
              <a:t>0.85€ </a:t>
            </a:r>
            <a:r>
              <a:rPr lang="es-ES" dirty="0"/>
              <a:t>la unidad de 70g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6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86</TotalTime>
  <Words>202</Words>
  <Application>Microsoft Office PowerPoint</Application>
  <PresentationFormat>Presentación en pantalla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BlackTie</vt:lpstr>
      <vt:lpstr>Catalogo de floMercial</vt:lpstr>
      <vt:lpstr>Chocolates Comes</vt:lpstr>
      <vt:lpstr>Tipos</vt:lpstr>
      <vt:lpstr>Fartones Polo</vt:lpstr>
      <vt:lpstr>Horchata Hisc</vt:lpstr>
      <vt:lpstr>Aceitunas Ramon</vt:lpstr>
      <vt:lpstr>Tipo</vt:lpstr>
      <vt:lpstr>Rosquilletas Velarte</vt:lpstr>
      <vt:lpstr>Tipos</vt:lpstr>
      <vt:lpstr>Contacto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de floMercial</dc:title>
  <dc:creator>Oscar Vizcaino Corcoles</dc:creator>
  <cp:lastModifiedBy>Oscar Vizcaino Corcoles</cp:lastModifiedBy>
  <cp:revision>8</cp:revision>
  <dcterms:created xsi:type="dcterms:W3CDTF">2015-02-18T13:07:20Z</dcterms:created>
  <dcterms:modified xsi:type="dcterms:W3CDTF">2015-03-06T12:43:29Z</dcterms:modified>
</cp:coreProperties>
</file>