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6D15F-8D9C-476C-B845-AD8F56D95E0E}" type="datetimeFigureOut">
              <a:rPr lang="es-ES" smtClean="0"/>
              <a:pPr/>
              <a:t>16/04/2015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0E41A-371C-40FD-AAC4-A1C7F9F9FB9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2453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0E41A-371C-40FD-AAC4-A1C7F9F9FB96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E8398-1296-44D0-9ECA-2DB29AF860FE}" type="datetimeFigureOut">
              <a:rPr lang="es-ES" smtClean="0"/>
              <a:pPr/>
              <a:t>16/04/2015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A67904-F94C-4BF0-BAFD-60D255EDAC7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E8398-1296-44D0-9ECA-2DB29AF860FE}" type="datetimeFigureOut">
              <a:rPr lang="es-ES" smtClean="0"/>
              <a:pPr/>
              <a:t>16/04/2015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A67904-F94C-4BF0-BAFD-60D255EDAC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E8398-1296-44D0-9ECA-2DB29AF860FE}" type="datetimeFigureOut">
              <a:rPr lang="es-ES" smtClean="0"/>
              <a:pPr/>
              <a:t>16/04/2015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A67904-F94C-4BF0-BAFD-60D255EDAC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E8398-1296-44D0-9ECA-2DB29AF860FE}" type="datetimeFigureOut">
              <a:rPr lang="es-ES" smtClean="0"/>
              <a:pPr/>
              <a:t>16/04/2015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A67904-F94C-4BF0-BAFD-60D255EDAC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E8398-1296-44D0-9ECA-2DB29AF860FE}" type="datetimeFigureOut">
              <a:rPr lang="es-ES" smtClean="0"/>
              <a:pPr/>
              <a:t>16/04/2015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A67904-F94C-4BF0-BAFD-60D255EDAC7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E8398-1296-44D0-9ECA-2DB29AF860FE}" type="datetimeFigureOut">
              <a:rPr lang="es-ES" smtClean="0"/>
              <a:pPr/>
              <a:t>16/04/2015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A67904-F94C-4BF0-BAFD-60D255EDAC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E8398-1296-44D0-9ECA-2DB29AF860FE}" type="datetimeFigureOut">
              <a:rPr lang="es-ES" smtClean="0"/>
              <a:pPr/>
              <a:t>16/04/2015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A67904-F94C-4BF0-BAFD-60D255EDAC7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E8398-1296-44D0-9ECA-2DB29AF860FE}" type="datetimeFigureOut">
              <a:rPr lang="es-ES" smtClean="0"/>
              <a:pPr/>
              <a:t>16/04/2015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A67904-F94C-4BF0-BAFD-60D255EDAC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E8398-1296-44D0-9ECA-2DB29AF860FE}" type="datetimeFigureOut">
              <a:rPr lang="es-ES" smtClean="0"/>
              <a:pPr/>
              <a:t>16/04/2015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A67904-F94C-4BF0-BAFD-60D255EDAC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E8398-1296-44D0-9ECA-2DB29AF860FE}" type="datetimeFigureOut">
              <a:rPr lang="es-ES" smtClean="0"/>
              <a:pPr/>
              <a:t>16/04/2015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A67904-F94C-4BF0-BAFD-60D255EDAC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92E8398-1296-44D0-9ECA-2DB29AF860FE}" type="datetimeFigureOut">
              <a:rPr lang="es-ES" smtClean="0"/>
              <a:pPr/>
              <a:t>16/04/2015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9A67904-F94C-4BF0-BAFD-60D255EDAC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92E8398-1296-44D0-9ECA-2DB29AF860FE}" type="datetimeFigureOut">
              <a:rPr lang="es-ES" smtClean="0"/>
              <a:pPr/>
              <a:t>16/04/2015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9A67904-F94C-4BF0-BAFD-60D255EDAC7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sz="7200" dirty="0" smtClean="0"/>
              <a:t>COOPERATIVABILLY</a:t>
            </a:r>
            <a:endParaRPr lang="es-ES" sz="7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143240" y="1357298"/>
            <a:ext cx="6400800" cy="685808"/>
          </a:xfrm>
        </p:spPr>
        <p:txBody>
          <a:bodyPr>
            <a:normAutofit/>
          </a:bodyPr>
          <a:lstStyle/>
          <a:p>
            <a:r>
              <a:rPr lang="es-ES" sz="2400" dirty="0" smtClean="0"/>
              <a:t>I.E.S Diego Tortosa</a:t>
            </a:r>
            <a:endParaRPr lang="es-ES" sz="2400" dirty="0"/>
          </a:p>
        </p:txBody>
      </p:sp>
      <p:pic>
        <p:nvPicPr>
          <p:cNvPr id="1026" name="Picture 2" descr="C:\Users\USUARIO\Desktop\_unnamed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285992"/>
            <a:ext cx="4429156" cy="2989681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3214678" y="5643578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Catalgo de productos</a:t>
            </a:r>
            <a:endParaRPr lang="es-ES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000496" y="6215082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Curso 2014/2015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MELOCOTÓN EN ALMÍBAR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57620" y="1714488"/>
            <a:ext cx="5072098" cy="5143512"/>
          </a:xfrm>
        </p:spPr>
        <p:txBody>
          <a:bodyPr>
            <a:normAutofit/>
          </a:bodyPr>
          <a:lstStyle/>
          <a:p>
            <a:r>
              <a:rPr lang="es-ES" sz="2400" dirty="0" smtClean="0"/>
              <a:t>Melocotón en almíbar elaborado de la forma más </a:t>
            </a:r>
            <a:r>
              <a:rPr lang="es-ES" sz="2400" dirty="0" smtClean="0">
                <a:solidFill>
                  <a:srgbClr val="FF0000"/>
                </a:solidFill>
              </a:rPr>
              <a:t>natural</a:t>
            </a:r>
            <a:r>
              <a:rPr lang="es-ES" sz="2400" dirty="0" smtClean="0"/>
              <a:t> y sin alterar las propiedades de la fruta. Un postre exquisito que se puede consumir solo o como parte de una receta más elaborada.</a:t>
            </a:r>
          </a:p>
          <a:p>
            <a:endParaRPr lang="es-ES" sz="2400" dirty="0" smtClean="0"/>
          </a:p>
          <a:p>
            <a:r>
              <a:rPr lang="es-ES" sz="2400" dirty="0" smtClean="0"/>
              <a:t>Producto de nuestra localidad</a:t>
            </a:r>
          </a:p>
          <a:p>
            <a:endParaRPr lang="es-ES" sz="2400" dirty="0" smtClean="0"/>
          </a:p>
          <a:p>
            <a:r>
              <a:rPr lang="es-ES" sz="2400" dirty="0" smtClean="0"/>
              <a:t>Ref.: 00001</a:t>
            </a:r>
          </a:p>
          <a:p>
            <a:endParaRPr lang="es-ES" sz="2400" dirty="0" smtClean="0"/>
          </a:p>
          <a:p>
            <a:r>
              <a:rPr lang="es-ES" sz="2400" dirty="0" smtClean="0"/>
              <a:t>PRECIO: 4€</a:t>
            </a:r>
          </a:p>
          <a:p>
            <a:endParaRPr lang="es-ES" sz="2400" dirty="0" smtClean="0"/>
          </a:p>
          <a:p>
            <a:pPr>
              <a:buNone/>
            </a:pPr>
            <a:endParaRPr lang="es-ES" sz="2400" dirty="0" smtClean="0"/>
          </a:p>
        </p:txBody>
      </p:sp>
      <p:pic>
        <p:nvPicPr>
          <p:cNvPr id="2050" name="Picture 2" descr="C:\Users\USUARIO\Desktop\433534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3214710" cy="321471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571472" y="5214950"/>
            <a:ext cx="3214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Imagen y precios no definitivos</a:t>
            </a:r>
          </a:p>
          <a:p>
            <a:endParaRPr lang="es-ES" dirty="0"/>
          </a:p>
          <a:p>
            <a:r>
              <a:rPr lang="es-ES" dirty="0" smtClean="0"/>
              <a:t>Gastos de envío no incluidos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OLIVAS TIPICAS DE CIEZA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57620" y="1428736"/>
            <a:ext cx="5072098" cy="5143536"/>
          </a:xfrm>
        </p:spPr>
        <p:txBody>
          <a:bodyPr/>
          <a:lstStyle/>
          <a:p>
            <a:r>
              <a:rPr lang="es-ES" sz="2400" dirty="0" smtClean="0"/>
              <a:t>Aceituna manzanilla </a:t>
            </a:r>
            <a:r>
              <a:rPr lang="es-ES" sz="2400" dirty="0" smtClean="0">
                <a:solidFill>
                  <a:schemeClr val="accent1">
                    <a:lumMod val="50000"/>
                  </a:schemeClr>
                </a:solidFill>
              </a:rPr>
              <a:t>gigante</a:t>
            </a:r>
            <a:r>
              <a:rPr lang="es-ES" sz="2400" dirty="0" smtClean="0"/>
              <a:t> rellena. Deliciosa aceituna rellena. Su </a:t>
            </a:r>
            <a:r>
              <a:rPr lang="es-ES" sz="2400" dirty="0" smtClean="0">
                <a:solidFill>
                  <a:schemeClr val="accent1">
                    <a:lumMod val="50000"/>
                  </a:schemeClr>
                </a:solidFill>
              </a:rPr>
              <a:t>dureza y calibre </a:t>
            </a:r>
            <a:r>
              <a:rPr lang="es-ES" sz="2400" dirty="0" smtClean="0"/>
              <a:t>gigante harán que no quiera otra aceituna.</a:t>
            </a:r>
            <a:endParaRPr lang="es-ES" dirty="0" smtClean="0"/>
          </a:p>
          <a:p>
            <a:endParaRPr lang="es-ES" dirty="0" smtClean="0"/>
          </a:p>
          <a:p>
            <a:r>
              <a:rPr lang="es-ES" sz="2400" dirty="0" smtClean="0"/>
              <a:t>Producto de nuestra localidad</a:t>
            </a:r>
          </a:p>
          <a:p>
            <a:endParaRPr lang="es-ES" sz="2400" dirty="0" smtClean="0"/>
          </a:p>
          <a:p>
            <a:r>
              <a:rPr lang="es-ES" sz="2400" dirty="0" smtClean="0"/>
              <a:t>Ref.: 00002</a:t>
            </a:r>
          </a:p>
          <a:p>
            <a:endParaRPr lang="es-ES" sz="2400" dirty="0" smtClean="0"/>
          </a:p>
          <a:p>
            <a:r>
              <a:rPr lang="es-ES" sz="2400" dirty="0" smtClean="0"/>
              <a:t>PRECIO: 2,25€</a:t>
            </a:r>
            <a:endParaRPr lang="es-ES" sz="2400" dirty="0"/>
          </a:p>
        </p:txBody>
      </p:sp>
      <p:pic>
        <p:nvPicPr>
          <p:cNvPr id="3074" name="Picture 2" descr="C:\Users\USUARIO\Desktop\1032875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8"/>
            <a:ext cx="3001982" cy="3001982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642910" y="4929198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Imagen y precios no definitivos</a:t>
            </a:r>
          </a:p>
          <a:p>
            <a:endParaRPr lang="es-ES" dirty="0" smtClean="0"/>
          </a:p>
          <a:p>
            <a:r>
              <a:rPr lang="es-ES" dirty="0" smtClean="0"/>
              <a:t>Gastos de envío no incluidos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LIMONES TIPICOS DE CIEZA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6248" y="1500174"/>
            <a:ext cx="4500594" cy="4572000"/>
          </a:xfrm>
        </p:spPr>
        <p:txBody>
          <a:bodyPr>
            <a:normAutofit/>
          </a:bodyPr>
          <a:lstStyle/>
          <a:p>
            <a:r>
              <a:rPr lang="es-ES" sz="2400" dirty="0" smtClean="0"/>
              <a:t> Fruta comestible de sabor ácido y extremadamente fragante que se usa en la alimentación.</a:t>
            </a:r>
          </a:p>
          <a:p>
            <a:endParaRPr lang="es-ES" sz="2400" dirty="0" smtClean="0"/>
          </a:p>
          <a:p>
            <a:r>
              <a:rPr lang="es-ES" sz="2400" dirty="0" smtClean="0"/>
              <a:t>Producto de nuestra localidad</a:t>
            </a:r>
          </a:p>
          <a:p>
            <a:endParaRPr lang="es-ES" sz="2400" dirty="0" smtClean="0"/>
          </a:p>
          <a:p>
            <a:r>
              <a:rPr lang="es-ES" sz="2400" dirty="0" smtClean="0"/>
              <a:t>Ref:00003</a:t>
            </a:r>
          </a:p>
          <a:p>
            <a:endParaRPr lang="es-ES" sz="2400" dirty="0" smtClean="0"/>
          </a:p>
          <a:p>
            <a:r>
              <a:rPr lang="es-ES" sz="2400" dirty="0" smtClean="0"/>
              <a:t>PRECIO: 2€ / bolsa</a:t>
            </a:r>
            <a:endParaRPr lang="es-ES" sz="2400" dirty="0"/>
          </a:p>
        </p:txBody>
      </p:sp>
      <p:pic>
        <p:nvPicPr>
          <p:cNvPr id="4098" name="Picture 2" descr="C:\Users\USUARIO\Desktop\2012_8_10_liI7at9vPrQ7DCnfCLETr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00174"/>
            <a:ext cx="3350420" cy="2519348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14348" y="4500570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Imagen y precios no definitivos</a:t>
            </a:r>
          </a:p>
          <a:p>
            <a:endParaRPr lang="es-ES" dirty="0" smtClean="0"/>
          </a:p>
          <a:p>
            <a:r>
              <a:rPr lang="es-ES" dirty="0" smtClean="0"/>
              <a:t>Gastos de envío no incluidos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LAPICERO DE PINZAS </a:t>
            </a:r>
            <a:r>
              <a:rPr lang="es-ES" sz="3200" dirty="0" smtClean="0"/>
              <a:t>(ARTESANAL)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43372" y="1357298"/>
            <a:ext cx="4714908" cy="5286412"/>
          </a:xfrm>
        </p:spPr>
        <p:txBody>
          <a:bodyPr>
            <a:normAutofit/>
          </a:bodyPr>
          <a:lstStyle/>
          <a:p>
            <a:r>
              <a:rPr lang="es-ES" sz="2400" dirty="0" smtClean="0"/>
              <a:t>Lapicero de pinzas artesanal, es un articulo hecho por los alumnos de esta cooperativa.</a:t>
            </a:r>
          </a:p>
          <a:p>
            <a:endParaRPr lang="es-ES" sz="2400" dirty="0" smtClean="0"/>
          </a:p>
          <a:p>
            <a:r>
              <a:rPr lang="es-ES" sz="2400" dirty="0" smtClean="0"/>
              <a:t>Producto artesanal de los alumnos de COOPBILLY</a:t>
            </a:r>
          </a:p>
          <a:p>
            <a:endParaRPr lang="es-ES" sz="2400" dirty="0" smtClean="0"/>
          </a:p>
          <a:p>
            <a:r>
              <a:rPr lang="es-ES" sz="2400" dirty="0" smtClean="0"/>
              <a:t>Ref.:00004</a:t>
            </a:r>
          </a:p>
          <a:p>
            <a:endParaRPr lang="es-ES" sz="2400" dirty="0" smtClean="0"/>
          </a:p>
          <a:p>
            <a:r>
              <a:rPr lang="es-ES" sz="2400" dirty="0" smtClean="0"/>
              <a:t>PRECIO: 3€</a:t>
            </a:r>
          </a:p>
          <a:p>
            <a:endParaRPr lang="es-ES" sz="2400" dirty="0"/>
          </a:p>
        </p:txBody>
      </p:sp>
      <p:pic>
        <p:nvPicPr>
          <p:cNvPr id="5122" name="Picture 2" descr="C:\Users\USUARIO\Desktop\lapicer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357298"/>
            <a:ext cx="3333751" cy="35052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642910" y="5143512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Imagen y precios no definitivos</a:t>
            </a:r>
          </a:p>
          <a:p>
            <a:endParaRPr lang="es-ES" dirty="0" smtClean="0"/>
          </a:p>
          <a:p>
            <a:r>
              <a:rPr lang="es-ES" dirty="0" smtClean="0"/>
              <a:t>Gastos de envío no incluidos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DECORACIÓN PARA LAS MACETAS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6248" y="1285860"/>
            <a:ext cx="4500594" cy="5069700"/>
          </a:xfrm>
        </p:spPr>
        <p:txBody>
          <a:bodyPr>
            <a:normAutofit/>
          </a:bodyPr>
          <a:lstStyle/>
          <a:p>
            <a:pPr lvl="1"/>
            <a:r>
              <a:rPr lang="es-ES" sz="2400" dirty="0" smtClean="0"/>
              <a:t>Decoración de macetas, increíbles diseños para las plantas que te rodean</a:t>
            </a:r>
          </a:p>
          <a:p>
            <a:pPr lvl="1"/>
            <a:endParaRPr lang="es-ES" sz="2400" dirty="0" smtClean="0"/>
          </a:p>
          <a:p>
            <a:pPr lvl="1"/>
            <a:r>
              <a:rPr lang="es-ES" sz="2400" dirty="0" smtClean="0"/>
              <a:t>Producto artesanal de los alumnos de COOPBILLY</a:t>
            </a:r>
          </a:p>
          <a:p>
            <a:pPr lvl="1"/>
            <a:endParaRPr lang="es-ES" sz="2400" dirty="0" smtClean="0"/>
          </a:p>
          <a:p>
            <a:pPr lvl="1"/>
            <a:r>
              <a:rPr lang="es-ES" sz="2400" dirty="0" smtClean="0"/>
              <a:t>Ref.:00005</a:t>
            </a:r>
          </a:p>
          <a:p>
            <a:pPr lvl="1"/>
            <a:endParaRPr lang="es-ES" sz="2400" dirty="0" smtClean="0"/>
          </a:p>
          <a:p>
            <a:pPr lvl="1"/>
            <a:r>
              <a:rPr lang="es-ES" sz="2400" dirty="0" smtClean="0"/>
              <a:t>PRECIO: 2,50€</a:t>
            </a:r>
            <a:endParaRPr lang="es-ES" sz="2400" dirty="0"/>
          </a:p>
        </p:txBody>
      </p:sp>
      <p:pic>
        <p:nvPicPr>
          <p:cNvPr id="6146" name="Picture 2" descr="C:\Users\USUARIO\Desktop\macetas-decorad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85860"/>
            <a:ext cx="3571900" cy="3571898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785786" y="5072074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Imagen y precios no definitivos</a:t>
            </a:r>
          </a:p>
          <a:p>
            <a:endParaRPr lang="es-ES" dirty="0" smtClean="0"/>
          </a:p>
          <a:p>
            <a:r>
              <a:rPr lang="es-ES" dirty="0" smtClean="0"/>
              <a:t>Gastos de envío no incluidos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PULSERAS, LLAVEROS, PINES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86314" y="1428736"/>
            <a:ext cx="4143404" cy="4714876"/>
          </a:xfrm>
        </p:spPr>
        <p:txBody>
          <a:bodyPr>
            <a:normAutofit/>
          </a:bodyPr>
          <a:lstStyle/>
          <a:p>
            <a:r>
              <a:rPr lang="es-ES" sz="2400" dirty="0" smtClean="0"/>
              <a:t>Productos artesanales, los cuales os ofrecen bonitos diseños para lucir.</a:t>
            </a:r>
          </a:p>
          <a:p>
            <a:endParaRPr lang="es-ES" sz="2400" dirty="0" smtClean="0"/>
          </a:p>
          <a:p>
            <a:r>
              <a:rPr lang="es-ES" sz="2400" dirty="0" smtClean="0"/>
              <a:t>Productos de belleza</a:t>
            </a:r>
          </a:p>
          <a:p>
            <a:endParaRPr lang="es-ES" sz="2400" dirty="0" smtClean="0"/>
          </a:p>
          <a:p>
            <a:r>
              <a:rPr lang="es-ES" sz="2400" dirty="0" smtClean="0"/>
              <a:t>Ref.: 00006, 00007, 00008</a:t>
            </a:r>
          </a:p>
          <a:p>
            <a:endParaRPr lang="es-ES" sz="2400" dirty="0" smtClean="0"/>
          </a:p>
          <a:p>
            <a:r>
              <a:rPr lang="es-ES" sz="2400" dirty="0" smtClean="0"/>
              <a:t>PRECIO: 1 € | 2€ | 1€</a:t>
            </a:r>
            <a:endParaRPr lang="es-ES" sz="2400" dirty="0"/>
          </a:p>
        </p:txBody>
      </p:sp>
      <p:pic>
        <p:nvPicPr>
          <p:cNvPr id="7170" name="Picture 2" descr="C:\Users\USUARIO\Desktop\descarg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2619376" cy="1743075"/>
          </a:xfrm>
          <a:prstGeom prst="rect">
            <a:avLst/>
          </a:prstGeom>
          <a:noFill/>
        </p:spPr>
      </p:pic>
      <p:pic>
        <p:nvPicPr>
          <p:cNvPr id="7171" name="Picture 3" descr="C:\Users\USUARIO\Desktop\descarga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214686"/>
            <a:ext cx="2466975" cy="1857375"/>
          </a:xfrm>
          <a:prstGeom prst="rect">
            <a:avLst/>
          </a:prstGeom>
          <a:noFill/>
        </p:spPr>
      </p:pic>
      <p:pic>
        <p:nvPicPr>
          <p:cNvPr id="7172" name="Picture 4" descr="C:\Users\USUARIO\Desktop\descarga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2879950" y="1692026"/>
            <a:ext cx="2098215" cy="1571636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500034" y="5286388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Imagen y precios no definitivos</a:t>
            </a:r>
          </a:p>
          <a:p>
            <a:endParaRPr lang="es-ES" dirty="0" smtClean="0"/>
          </a:p>
          <a:p>
            <a:r>
              <a:rPr lang="es-ES" dirty="0" smtClean="0"/>
              <a:t>Gastos de envío no incluidos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COJINES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71934" y="1643050"/>
            <a:ext cx="4614866" cy="4712510"/>
          </a:xfrm>
        </p:spPr>
        <p:txBody>
          <a:bodyPr>
            <a:normAutofit/>
          </a:bodyPr>
          <a:lstStyle/>
          <a:p>
            <a:r>
              <a:rPr lang="es-ES" sz="2400" dirty="0" smtClean="0"/>
              <a:t>Cojín de </a:t>
            </a:r>
            <a:r>
              <a:rPr lang="es-ES" sz="2400" dirty="0" smtClean="0"/>
              <a:t>emoticonos de </a:t>
            </a:r>
            <a:r>
              <a:rPr lang="es-ES" sz="2400" dirty="0" err="1" smtClean="0"/>
              <a:t>Whatsapp</a:t>
            </a:r>
            <a:r>
              <a:rPr lang="es-ES" sz="2400" smtClean="0"/>
              <a:t> </a:t>
            </a:r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r>
              <a:rPr lang="es-ES" sz="2400" dirty="0" smtClean="0"/>
              <a:t>Ref.: 00009</a:t>
            </a:r>
          </a:p>
          <a:p>
            <a:endParaRPr lang="es-ES" sz="2400" dirty="0" smtClean="0"/>
          </a:p>
          <a:p>
            <a:r>
              <a:rPr lang="es-ES" sz="2400" dirty="0" smtClean="0"/>
              <a:t>PRECIO: 3€</a:t>
            </a:r>
            <a:endParaRPr lang="es-ES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71472" y="5357826"/>
            <a:ext cx="34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Imagen y precios no definitivos</a:t>
            </a:r>
          </a:p>
          <a:p>
            <a:endParaRPr lang="es-ES" dirty="0" smtClean="0"/>
          </a:p>
          <a:p>
            <a:r>
              <a:rPr lang="es-ES" dirty="0" smtClean="0"/>
              <a:t>Gastos de envío no incluidos</a:t>
            </a:r>
          </a:p>
          <a:p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994" y="1395002"/>
            <a:ext cx="35052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0140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90</TotalTime>
  <Words>285</Words>
  <Application>Microsoft Office PowerPoint</Application>
  <PresentationFormat>Presentación en pantalla (4:3)</PresentationFormat>
  <Paragraphs>80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Metro</vt:lpstr>
      <vt:lpstr>COOPERATIVABILLY</vt:lpstr>
      <vt:lpstr>MELOCOTÓN EN ALMÍBAR </vt:lpstr>
      <vt:lpstr>OLIVAS TIPICAS DE CIEZA</vt:lpstr>
      <vt:lpstr>LIMONES TIPICOS DE CIEZA</vt:lpstr>
      <vt:lpstr>LAPICERO DE PINZAS (ARTESANAL)</vt:lpstr>
      <vt:lpstr>DECORACIÓN PARA LAS MACETAS</vt:lpstr>
      <vt:lpstr>PULSERAS, LLAVEROS, PINES</vt:lpstr>
      <vt:lpstr>COJINES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COOPERATIVABILLY</dc:title>
  <dc:creator>USUARIO</dc:creator>
  <cp:lastModifiedBy>Profesor</cp:lastModifiedBy>
  <cp:revision>10</cp:revision>
  <dcterms:created xsi:type="dcterms:W3CDTF">2015-04-15T16:32:59Z</dcterms:created>
  <dcterms:modified xsi:type="dcterms:W3CDTF">2015-04-16T11:52:39Z</dcterms:modified>
</cp:coreProperties>
</file>