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83" r:id="rId9"/>
    <p:sldId id="288" r:id="rId10"/>
    <p:sldId id="289" r:id="rId11"/>
    <p:sldId id="290" r:id="rId12"/>
    <p:sldId id="265" r:id="rId13"/>
    <p:sldId id="266" r:id="rId14"/>
    <p:sldId id="267" r:id="rId15"/>
    <p:sldId id="268" r:id="rId16"/>
    <p:sldId id="269" r:id="rId17"/>
    <p:sldId id="270" r:id="rId18"/>
    <p:sldId id="284" r:id="rId19"/>
    <p:sldId id="285" r:id="rId20"/>
    <p:sldId id="286" r:id="rId21"/>
    <p:sldId id="272" r:id="rId22"/>
    <p:sldId id="273" r:id="rId23"/>
    <p:sldId id="274" r:id="rId24"/>
    <p:sldId id="275" r:id="rId25"/>
    <p:sldId id="277" r:id="rId26"/>
    <p:sldId id="278" r:id="rId27"/>
    <p:sldId id="279" r:id="rId28"/>
    <p:sldId id="287" r:id="rId29"/>
    <p:sldId id="280" r:id="rId30"/>
    <p:sldId id="281" r:id="rId31"/>
    <p:sldId id="282" r:id="rId32"/>
    <p:sldId id="276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>
        <p:scale>
          <a:sx n="57" d="100"/>
          <a:sy n="57" d="100"/>
        </p:scale>
        <p:origin x="-121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0A0AFDD-6491-4A7C-A384-CFF3C520EB4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FFEB74E-2327-4ACD-933E-79DFBB5BA5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AFDD-6491-4A7C-A384-CFF3C520EB4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B74E-2327-4ACD-933E-79DFBB5BA5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AFDD-6491-4A7C-A384-CFF3C520EB4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B74E-2327-4ACD-933E-79DFBB5BA5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0A0AFDD-6491-4A7C-A384-CFF3C520EB4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B74E-2327-4ACD-933E-79DFBB5BA5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0A0AFDD-6491-4A7C-A384-CFF3C520EB4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FFEB74E-2327-4ACD-933E-79DFBB5BA59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0A0AFDD-6491-4A7C-A384-CFF3C520EB4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FFEB74E-2327-4ACD-933E-79DFBB5BA5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0A0AFDD-6491-4A7C-A384-CFF3C520EB4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FFEB74E-2327-4ACD-933E-79DFBB5BA5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AFDD-6491-4A7C-A384-CFF3C520EB4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B74E-2327-4ACD-933E-79DFBB5BA5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0A0AFDD-6491-4A7C-A384-CFF3C520EB4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FFEB74E-2327-4ACD-933E-79DFBB5BA5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0A0AFDD-6491-4A7C-A384-CFF3C520EB4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FFEB74E-2327-4ACD-933E-79DFBB5BA5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0A0AFDD-6491-4A7C-A384-CFF3C520EB4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FFEB74E-2327-4ACD-933E-79DFBB5BA5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0A0AFDD-6491-4A7C-A384-CFF3C520EB4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FFEB74E-2327-4ACD-933E-79DFBB5BA5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728193"/>
          </a:xfrm>
        </p:spPr>
        <p:txBody>
          <a:bodyPr/>
          <a:lstStyle/>
          <a:p>
            <a:pPr algn="ctr"/>
            <a:r>
              <a:rPr lang="es-ES" u="sng" dirty="0" smtClean="0">
                <a:latin typeface="+mn-lt"/>
              </a:rPr>
              <a:t>Catálogo de Oikos S.C</a:t>
            </a:r>
            <a:endParaRPr lang="es-ES" u="sng" dirty="0">
              <a:latin typeface="+mn-lt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Paté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Diferentes tipos de sabores de pates :</a:t>
            </a:r>
          </a:p>
          <a:p>
            <a:r>
              <a:rPr lang="es-ES" dirty="0" smtClean="0"/>
              <a:t>-jamón ibérico</a:t>
            </a:r>
          </a:p>
          <a:p>
            <a:r>
              <a:rPr lang="es-ES" dirty="0" smtClean="0"/>
              <a:t>-jabalí</a:t>
            </a:r>
          </a:p>
          <a:p>
            <a:r>
              <a:rPr lang="es-ES" dirty="0" smtClean="0"/>
              <a:t>-bacalao</a:t>
            </a:r>
          </a:p>
          <a:p>
            <a:r>
              <a:rPr lang="es-ES" dirty="0" smtClean="0"/>
              <a:t>-chorizo a la sidra</a:t>
            </a:r>
          </a:p>
          <a:p>
            <a:r>
              <a:rPr lang="es-ES" dirty="0" smtClean="0"/>
              <a:t>-ciervo</a:t>
            </a:r>
          </a:p>
          <a:p>
            <a:pPr>
              <a:buFontTx/>
              <a:buChar char="-"/>
            </a:pPr>
            <a:r>
              <a:rPr lang="es-ES" dirty="0" smtClean="0"/>
              <a:t>Foie de pato con </a:t>
            </a:r>
            <a:r>
              <a:rPr lang="es-ES" dirty="0" err="1" smtClean="0"/>
              <a:t>arandanos</a:t>
            </a:r>
            <a:r>
              <a:rPr lang="es-ES" dirty="0" smtClean="0"/>
              <a:t> o con vino dulce o con setas silvestres</a:t>
            </a:r>
          </a:p>
          <a:p>
            <a:pPr>
              <a:buFontTx/>
              <a:buChar char="-"/>
            </a:pPr>
            <a:endParaRPr lang="es-ES" dirty="0" smtClean="0"/>
          </a:p>
          <a:p>
            <a:r>
              <a:rPr lang="es-ES" dirty="0" smtClean="0"/>
              <a:t>No necesitan frio</a:t>
            </a:r>
          </a:p>
          <a:p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Peso: 140g y 400g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Precio: 3 €</a:t>
            </a:r>
            <a:endParaRPr lang="es-ES" dirty="0"/>
          </a:p>
        </p:txBody>
      </p:sp>
      <p:pic>
        <p:nvPicPr>
          <p:cNvPr id="5" name="4 Marcador de contenido" descr="IMG-20150312-WA0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260648"/>
            <a:ext cx="3584399" cy="2016224"/>
          </a:xfrm>
        </p:spPr>
      </p:pic>
      <p:pic>
        <p:nvPicPr>
          <p:cNvPr id="1026" name="Picture 2" descr="C:\Users\OEM\Desktop\IMG-20150312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2752" y="2348881"/>
            <a:ext cx="4231616" cy="2380284"/>
          </a:xfrm>
          <a:prstGeom prst="rect">
            <a:avLst/>
          </a:prstGeom>
          <a:noFill/>
        </p:spPr>
      </p:pic>
      <p:pic>
        <p:nvPicPr>
          <p:cNvPr id="1027" name="Picture 3" descr="C:\Users\OEM\Desktop\IMG-20150312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700587"/>
            <a:ext cx="3835401" cy="2157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Aceite de oliva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Aceite de oliva virgen extra condimentado con:</a:t>
            </a:r>
          </a:p>
          <a:p>
            <a:r>
              <a:rPr lang="es-ES" dirty="0" smtClean="0"/>
              <a:t>-Rosa</a:t>
            </a:r>
          </a:p>
          <a:p>
            <a:r>
              <a:rPr lang="es-ES" dirty="0" smtClean="0"/>
              <a:t>-Romero</a:t>
            </a:r>
          </a:p>
          <a:p>
            <a:r>
              <a:rPr lang="es-ES" dirty="0" smtClean="0"/>
              <a:t>-Laurel</a:t>
            </a:r>
          </a:p>
          <a:p>
            <a:r>
              <a:rPr lang="es-ES" dirty="0" smtClean="0"/>
              <a:t>-Ajo</a:t>
            </a:r>
          </a:p>
          <a:p>
            <a:r>
              <a:rPr lang="es-ES" dirty="0" smtClean="0"/>
              <a:t>-violeta</a:t>
            </a:r>
          </a:p>
          <a:p>
            <a:endParaRPr lang="es-ES" dirty="0" smtClean="0"/>
          </a:p>
          <a:p>
            <a:r>
              <a:rPr lang="es-ES" dirty="0" smtClean="0"/>
              <a:t>Peso. 250 ml</a:t>
            </a:r>
          </a:p>
          <a:p>
            <a:endParaRPr lang="es-ES" dirty="0" smtClean="0"/>
          </a:p>
          <a:p>
            <a:r>
              <a:rPr lang="es-ES" dirty="0" smtClean="0"/>
              <a:t>Precio: 5.50e</a:t>
            </a:r>
            <a:endParaRPr lang="es-ES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Users\OEM\Desktop\IMG-20150312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556792"/>
            <a:ext cx="4968552" cy="3309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Decoración: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Joyero pequeño</a:t>
            </a:r>
          </a:p>
          <a:p>
            <a:r>
              <a:rPr lang="es-ES" dirty="0" smtClean="0"/>
              <a:t>Cuaderno de notas artesanal</a:t>
            </a:r>
          </a:p>
          <a:p>
            <a:r>
              <a:rPr lang="es-ES" dirty="0" err="1" smtClean="0"/>
              <a:t>Portavelas</a:t>
            </a:r>
            <a:r>
              <a:rPr lang="es-ES" dirty="0" smtClean="0"/>
              <a:t> </a:t>
            </a:r>
          </a:p>
          <a:p>
            <a:r>
              <a:rPr lang="es-ES" dirty="0" smtClean="0"/>
              <a:t>Taza de té</a:t>
            </a:r>
          </a:p>
          <a:p>
            <a:r>
              <a:rPr lang="es-ES" dirty="0" smtClean="0"/>
              <a:t>Taza torrevejense</a:t>
            </a:r>
          </a:p>
          <a:p>
            <a:r>
              <a:rPr lang="es-ES" dirty="0" smtClean="0"/>
              <a:t>Llavero torrevejense</a:t>
            </a:r>
          </a:p>
          <a:p>
            <a:r>
              <a:rPr lang="es-ES" dirty="0" smtClean="0"/>
              <a:t>Marco torrevejense</a:t>
            </a:r>
          </a:p>
          <a:p>
            <a:r>
              <a:rPr lang="es-ES" dirty="0" smtClean="0"/>
              <a:t>Reloj torrevejense</a:t>
            </a:r>
          </a:p>
          <a:p>
            <a:r>
              <a:rPr lang="es-ES" dirty="0" smtClean="0"/>
              <a:t>Bola de nieve torrevejense 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u="sng" dirty="0" smtClean="0"/>
              <a:t>Joyero pequeño </a:t>
            </a:r>
            <a:endParaRPr lang="es-ES" sz="4000" u="sng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 sz="1800" dirty="0"/>
          </a:p>
          <a:p>
            <a:r>
              <a:rPr lang="es-ES" sz="1800" dirty="0" smtClean="0"/>
              <a:t>Pequeño joyero decorado con piedras de diferentes colores.</a:t>
            </a:r>
          </a:p>
          <a:p>
            <a:endParaRPr lang="es-ES" dirty="0" smtClean="0"/>
          </a:p>
          <a:p>
            <a:r>
              <a:rPr lang="es-ES" dirty="0" smtClean="0"/>
              <a:t>Precio:  6€ unidad </a:t>
            </a:r>
          </a:p>
        </p:txBody>
      </p:sp>
      <p:pic>
        <p:nvPicPr>
          <p:cNvPr id="5" name="4 Marcador de contenido" descr="IMG-20150301-WA0006 6 €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46495" y="320675"/>
            <a:ext cx="4486359" cy="5988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200" u="sng" dirty="0" smtClean="0"/>
              <a:t>Cuaderno de notas artesanal </a:t>
            </a:r>
            <a:endParaRPr lang="es-ES" sz="3200" u="sng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Bonito cuadernillo de notas hecho en la India artesanalmente, decorado minuciosamente.</a:t>
            </a:r>
          </a:p>
          <a:p>
            <a:endParaRPr lang="es-ES" sz="1800" dirty="0" smtClean="0"/>
          </a:p>
          <a:p>
            <a:r>
              <a:rPr lang="es-ES" sz="1800" dirty="0" smtClean="0"/>
              <a:t>Precio: 10€</a:t>
            </a:r>
            <a:endParaRPr lang="es-ES" sz="1800" dirty="0"/>
          </a:p>
        </p:txBody>
      </p:sp>
      <p:pic>
        <p:nvPicPr>
          <p:cNvPr id="5" name="4 Marcador de contenido" descr="IMG-20150301-WA0004 10€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46495" y="320675"/>
            <a:ext cx="4486359" cy="5988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u="sng" dirty="0" err="1" smtClean="0"/>
              <a:t>Portavelas</a:t>
            </a:r>
            <a:r>
              <a:rPr lang="es-ES" sz="4400" u="sng" dirty="0" smtClean="0"/>
              <a:t> </a:t>
            </a:r>
            <a:endParaRPr lang="es-ES" sz="4400" u="sng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err="1" smtClean="0"/>
              <a:t>Portavelas</a:t>
            </a:r>
            <a:r>
              <a:rPr lang="es-ES" dirty="0" smtClean="0"/>
              <a:t> con un estilo moderno, de color dorado.</a:t>
            </a:r>
          </a:p>
          <a:p>
            <a:endParaRPr lang="es-ES" dirty="0" smtClean="0"/>
          </a:p>
          <a:p>
            <a:r>
              <a:rPr lang="es-ES" dirty="0" smtClean="0"/>
              <a:t>Precio: 8€</a:t>
            </a:r>
            <a:endParaRPr lang="es-ES" dirty="0"/>
          </a:p>
        </p:txBody>
      </p:sp>
      <p:pic>
        <p:nvPicPr>
          <p:cNvPr id="5" name="4 Marcador de contenido" descr="IMG-20150301-WA0005 8€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60648"/>
            <a:ext cx="4385262" cy="61206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u="sng" dirty="0" smtClean="0"/>
              <a:t>Taza de té</a:t>
            </a:r>
            <a:endParaRPr lang="es-ES" sz="4400" u="sng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Bonita taza de té, decorada con una frase que te invita a disfrutar el tiempo.</a:t>
            </a:r>
          </a:p>
          <a:p>
            <a:endParaRPr lang="es-ES" dirty="0" smtClean="0"/>
          </a:p>
          <a:p>
            <a:r>
              <a:rPr lang="es-ES" dirty="0" smtClean="0"/>
              <a:t>Precio: 6€</a:t>
            </a:r>
          </a:p>
        </p:txBody>
      </p:sp>
      <p:pic>
        <p:nvPicPr>
          <p:cNvPr id="7" name="6 Marcador de contenido" descr="IMG-20150302-WA0001 5.90€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94150" y="1366837"/>
            <a:ext cx="4591050" cy="3895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u="sng" dirty="0" smtClean="0"/>
              <a:t>Taza torrevejense </a:t>
            </a:r>
            <a:endParaRPr lang="es-ES" sz="4000" u="sng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Típica taza torrevejense, decorada con el paisaje de nuestra tierra.</a:t>
            </a:r>
          </a:p>
          <a:p>
            <a:r>
              <a:rPr lang="es-ES" dirty="0" smtClean="0"/>
              <a:t>Bonito recuerdo de una ciudad azul y salerosa. </a:t>
            </a:r>
          </a:p>
          <a:p>
            <a:endParaRPr lang="es-ES" dirty="0" smtClean="0"/>
          </a:p>
          <a:p>
            <a:r>
              <a:rPr lang="es-ES" dirty="0" smtClean="0"/>
              <a:t>Precio: 3.50 €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3968" y="908720"/>
            <a:ext cx="3826819" cy="526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Marco </a:t>
            </a:r>
            <a:r>
              <a:rPr lang="es-ES" dirty="0" err="1" smtClean="0"/>
              <a:t>torrevense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Llaveros de diferentes modelos y con diferentes animales como adorno.</a:t>
            </a:r>
          </a:p>
          <a:p>
            <a:endParaRPr lang="es-ES" dirty="0" smtClean="0"/>
          </a:p>
          <a:p>
            <a:r>
              <a:rPr lang="es-ES" dirty="0" smtClean="0"/>
              <a:t>Precio: 1,50 €</a:t>
            </a:r>
            <a:endParaRPr lang="es-ES" dirty="0"/>
          </a:p>
        </p:txBody>
      </p:sp>
      <p:pic>
        <p:nvPicPr>
          <p:cNvPr id="5" name="4 Marcador de contenido" descr="IMG-20150311-WA0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1250" y="1335881"/>
            <a:ext cx="5276850" cy="3957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Marco torrevejense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Bonitos marcos decorados con el paisaje de </a:t>
            </a:r>
            <a:r>
              <a:rPr lang="es-ES" dirty="0" err="1" smtClean="0"/>
              <a:t>Torrevieja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Precio 1ª: 2 €</a:t>
            </a:r>
          </a:p>
          <a:p>
            <a:endParaRPr lang="es-ES" dirty="0" smtClean="0"/>
          </a:p>
          <a:p>
            <a:r>
              <a:rPr lang="es-ES" dirty="0" smtClean="0"/>
              <a:t>Precio 2ª: 1,50 €</a:t>
            </a:r>
            <a:endParaRPr lang="es-ES" dirty="0"/>
          </a:p>
        </p:txBody>
      </p:sp>
      <p:pic>
        <p:nvPicPr>
          <p:cNvPr id="5" name="4 Marcador de contenido" descr="IMG-20150311-WA0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332656"/>
            <a:ext cx="2331244" cy="3108325"/>
          </a:xfrm>
        </p:spPr>
      </p:pic>
      <p:pic>
        <p:nvPicPr>
          <p:cNvPr id="6" name="5 Imagen" descr="IMG-20150311-WA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29000"/>
            <a:ext cx="4379979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Alimentación: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Pan de dátil</a:t>
            </a:r>
          </a:p>
          <a:p>
            <a:r>
              <a:rPr lang="es-ES" dirty="0" smtClean="0"/>
              <a:t>Sal</a:t>
            </a:r>
          </a:p>
          <a:p>
            <a:r>
              <a:rPr lang="es-ES" dirty="0" smtClean="0"/>
              <a:t>Pastel de higo</a:t>
            </a:r>
          </a:p>
          <a:p>
            <a:r>
              <a:rPr lang="es-ES" dirty="0" smtClean="0"/>
              <a:t>Tortitas de sal</a:t>
            </a:r>
          </a:p>
          <a:p>
            <a:r>
              <a:rPr lang="es-ES" dirty="0" smtClean="0"/>
              <a:t>Zumo de granada</a:t>
            </a:r>
          </a:p>
          <a:p>
            <a:r>
              <a:rPr lang="es-ES" dirty="0" smtClean="0"/>
              <a:t>Alcachofas aliñadas</a:t>
            </a:r>
          </a:p>
          <a:p>
            <a:r>
              <a:rPr lang="es-ES" dirty="0" smtClean="0"/>
              <a:t>Mermeladas</a:t>
            </a:r>
          </a:p>
          <a:p>
            <a:r>
              <a:rPr lang="es-ES" dirty="0" smtClean="0"/>
              <a:t>Paté </a:t>
            </a:r>
          </a:p>
          <a:p>
            <a:r>
              <a:rPr lang="es-ES" dirty="0" smtClean="0"/>
              <a:t>Aceite de oliva variado.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Reloj torrevejense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Bonito reloj artesanal de </a:t>
            </a:r>
            <a:r>
              <a:rPr lang="es-ES" dirty="0" err="1" smtClean="0"/>
              <a:t>Torrevieja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Precio: 6€</a:t>
            </a:r>
          </a:p>
          <a:p>
            <a:endParaRPr lang="es-ES" dirty="0" smtClean="0"/>
          </a:p>
        </p:txBody>
      </p:sp>
      <p:pic>
        <p:nvPicPr>
          <p:cNvPr id="5" name="4 Marcador de contenido" descr="IMG-20150311-WA0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1250" y="1335881"/>
            <a:ext cx="5276850" cy="3957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Bisutería: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Anillos de piedra de la playa </a:t>
            </a:r>
          </a:p>
          <a:p>
            <a:r>
              <a:rPr lang="es-ES" dirty="0" smtClean="0"/>
              <a:t>Pulseras de piedra de la playa</a:t>
            </a:r>
          </a:p>
          <a:p>
            <a:r>
              <a:rPr lang="es-ES" dirty="0" smtClean="0"/>
              <a:t>Collares de piedra de la playa </a:t>
            </a:r>
          </a:p>
          <a:p>
            <a:r>
              <a:rPr lang="es-ES" dirty="0" smtClean="0"/>
              <a:t>Anillos de acero</a:t>
            </a:r>
          </a:p>
          <a:p>
            <a:r>
              <a:rPr lang="es-ES" dirty="0" smtClean="0"/>
              <a:t>Pulseras variadas</a:t>
            </a:r>
          </a:p>
          <a:p>
            <a:r>
              <a:rPr lang="es-ES" dirty="0" smtClean="0"/>
              <a:t>Collares variados </a:t>
            </a:r>
          </a:p>
          <a:p>
            <a:r>
              <a:rPr lang="es-ES" dirty="0" smtClean="0"/>
              <a:t>Anillos de Porcelana</a:t>
            </a:r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u="sng" dirty="0" smtClean="0"/>
              <a:t>Anillos de piedra</a:t>
            </a:r>
            <a:endParaRPr lang="es-ES" sz="4000" u="sng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Modernos anillos</a:t>
            </a:r>
          </a:p>
          <a:p>
            <a:r>
              <a:rPr lang="es-ES" dirty="0" smtClean="0"/>
              <a:t>decorados con </a:t>
            </a:r>
          </a:p>
          <a:p>
            <a:r>
              <a:rPr lang="es-ES" dirty="0" smtClean="0"/>
              <a:t>piedras de la playa</a:t>
            </a:r>
          </a:p>
          <a:p>
            <a:r>
              <a:rPr lang="es-ES" dirty="0" smtClean="0"/>
              <a:t>cuidadas y tratadas</a:t>
            </a:r>
          </a:p>
          <a:p>
            <a:r>
              <a:rPr lang="es-ES" dirty="0" smtClean="0"/>
              <a:t>especialmente y con mucho cariño.</a:t>
            </a:r>
          </a:p>
          <a:p>
            <a:endParaRPr lang="es-ES" dirty="0" smtClean="0"/>
          </a:p>
          <a:p>
            <a:r>
              <a:rPr lang="es-ES" dirty="0" smtClean="0"/>
              <a:t>Precio: 3€</a:t>
            </a:r>
            <a:endParaRPr lang="es-ES" dirty="0"/>
          </a:p>
        </p:txBody>
      </p:sp>
      <p:pic>
        <p:nvPicPr>
          <p:cNvPr id="5" name="4 Marcador de contenido" descr="anillo 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88640"/>
            <a:ext cx="2940249" cy="3587998"/>
          </a:xfrm>
        </p:spPr>
      </p:pic>
      <p:pic>
        <p:nvPicPr>
          <p:cNvPr id="6" name="5 Imagen" descr="anill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861048"/>
            <a:ext cx="4171900" cy="2722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u="sng" dirty="0" smtClean="0"/>
              <a:t>Pulseras de piedra</a:t>
            </a:r>
            <a:endParaRPr lang="es-ES" sz="4000" u="sng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Pulseras decoradas con piedras de la playa que han sido tratadas y pintadas minuciosamente por una gran artista torrevejense.</a:t>
            </a:r>
          </a:p>
          <a:p>
            <a:endParaRPr lang="es-ES" dirty="0" smtClean="0"/>
          </a:p>
          <a:p>
            <a:r>
              <a:rPr lang="es-ES" dirty="0" smtClean="0"/>
              <a:t>Precio: 5€</a:t>
            </a:r>
          </a:p>
          <a:p>
            <a:endParaRPr lang="es-ES" dirty="0" smtClean="0"/>
          </a:p>
        </p:txBody>
      </p:sp>
      <p:pic>
        <p:nvPicPr>
          <p:cNvPr id="5" name="4 Marcador de contenido" descr="pulseras piedras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36007" y="273050"/>
            <a:ext cx="4389835" cy="3371973"/>
          </a:xfrm>
        </p:spPr>
      </p:pic>
      <p:pic>
        <p:nvPicPr>
          <p:cNvPr id="6" name="5 Imagen" descr="pulsera en caj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861048"/>
            <a:ext cx="3611893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1152127" cy="4653136"/>
          </a:xfrm>
        </p:spPr>
        <p:txBody>
          <a:bodyPr>
            <a:noAutofit/>
          </a:bodyPr>
          <a:lstStyle/>
          <a:p>
            <a:pPr algn="ctr"/>
            <a:r>
              <a:rPr lang="es-ES" sz="4000" u="sng" dirty="0" smtClean="0"/>
              <a:t>Collares de piedra</a:t>
            </a:r>
            <a:endParaRPr lang="es-ES" sz="4000" u="sng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1403648" y="367664"/>
            <a:ext cx="2664296" cy="5943600"/>
          </a:xfrm>
        </p:spPr>
        <p:txBody>
          <a:bodyPr/>
          <a:lstStyle/>
          <a:p>
            <a:r>
              <a:rPr lang="es-ES" dirty="0" smtClean="0"/>
              <a:t>Diferentes collares decorados con piedras. </a:t>
            </a:r>
          </a:p>
          <a:p>
            <a:r>
              <a:rPr lang="es-ES" dirty="0" smtClean="0"/>
              <a:t>Por un lado, podemos apreciar la naturaleza que se representa en este primer collar además incluye un nombre, a elegir. Por otro lado, un collar más simple pero realizado con mucho cuidado para poder obtener este resultado tan brillante que puede representar distintos rostros.</a:t>
            </a:r>
          </a:p>
          <a:p>
            <a:r>
              <a:rPr lang="es-ES" dirty="0" smtClean="0"/>
              <a:t>Precio: 5€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4 Marcador de contenido" descr="colgante 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332656"/>
            <a:ext cx="3516313" cy="2643314"/>
          </a:xfrm>
        </p:spPr>
      </p:pic>
      <p:pic>
        <p:nvPicPr>
          <p:cNvPr id="6" name="5 Imagen" descr="colgante cara muj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140968"/>
            <a:ext cx="2499742" cy="333298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u="sng" dirty="0" smtClean="0"/>
              <a:t>Anillos de acero</a:t>
            </a:r>
            <a:endParaRPr lang="es-ES" sz="4000" u="sng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Diferentes anillos de acero , con multitud de dibujos en ellos , a elegir.</a:t>
            </a:r>
          </a:p>
          <a:p>
            <a:endParaRPr lang="es-ES" dirty="0" smtClean="0"/>
          </a:p>
          <a:p>
            <a:r>
              <a:rPr lang="es-ES" dirty="0" smtClean="0"/>
              <a:t>Precio: 4€</a:t>
            </a:r>
            <a:endParaRPr lang="es-ES" dirty="0"/>
          </a:p>
        </p:txBody>
      </p:sp>
      <p:pic>
        <p:nvPicPr>
          <p:cNvPr id="5" name="4 Marcador de contenido" descr="Anillos de acero (4€) 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33511" y="1876598"/>
            <a:ext cx="5112327" cy="287620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u="sng" dirty="0" smtClean="0"/>
              <a:t>Pulseras variadas</a:t>
            </a:r>
            <a:endParaRPr lang="es-ES" sz="4000" u="sng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Diferentes pulseras para elegir </a:t>
            </a:r>
          </a:p>
          <a:p>
            <a:endParaRPr lang="es-ES" dirty="0" smtClean="0"/>
          </a:p>
          <a:p>
            <a:r>
              <a:rPr lang="es-ES" dirty="0" smtClean="0"/>
              <a:t>Precio: Desde 8€</a:t>
            </a:r>
          </a:p>
        </p:txBody>
      </p:sp>
      <p:pic>
        <p:nvPicPr>
          <p:cNvPr id="5" name="4 Marcador de contenido" descr="Pulseras de acero (3€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332656"/>
            <a:ext cx="4824536" cy="2664296"/>
          </a:xfrm>
        </p:spPr>
      </p:pic>
      <p:pic>
        <p:nvPicPr>
          <p:cNvPr id="6" name="5 Imagen" descr="pulseras desde 8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212976"/>
            <a:ext cx="5608623" cy="31548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u="sng" dirty="0" smtClean="0"/>
              <a:t>Collares variados</a:t>
            </a:r>
            <a:endParaRPr lang="es-ES" sz="4000" u="sng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Collares decorados religiosamente.</a:t>
            </a:r>
          </a:p>
          <a:p>
            <a:endParaRPr lang="es-ES" dirty="0" smtClean="0"/>
          </a:p>
          <a:p>
            <a:r>
              <a:rPr lang="es-ES" dirty="0" smtClean="0"/>
              <a:t>Precio: Desde 9€</a:t>
            </a:r>
            <a:endParaRPr lang="es-ES" dirty="0"/>
          </a:p>
        </p:txBody>
      </p:sp>
      <p:pic>
        <p:nvPicPr>
          <p:cNvPr id="5" name="4 Marcador de contenido" descr="collar desde 9€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84971" y="388620"/>
            <a:ext cx="4609407" cy="585216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Anillos de porcelana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Anillos  de hueso .</a:t>
            </a:r>
          </a:p>
          <a:p>
            <a:endParaRPr lang="es-ES" dirty="0" smtClean="0"/>
          </a:p>
          <a:p>
            <a:r>
              <a:rPr lang="es-ES" dirty="0" smtClean="0"/>
              <a:t>Precio:  4€</a:t>
            </a:r>
            <a:endParaRPr lang="es-ES" dirty="0"/>
          </a:p>
        </p:txBody>
      </p:sp>
      <p:pic>
        <p:nvPicPr>
          <p:cNvPr id="5" name="4 Marcador de contenido" descr="IMG-20150310-WA0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1250" y="1335881"/>
            <a:ext cx="5276850" cy="395763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Artesanía: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Cestas de diferentes tamaños</a:t>
            </a:r>
          </a:p>
          <a:p>
            <a:r>
              <a:rPr lang="es-ES" dirty="0" err="1" smtClean="0"/>
              <a:t>Marcapáginas</a:t>
            </a:r>
            <a:r>
              <a:rPr lang="es-ES" dirty="0" smtClean="0"/>
              <a:t> </a:t>
            </a:r>
          </a:p>
          <a:p>
            <a:r>
              <a:rPr lang="es-ES" dirty="0" smtClean="0"/>
              <a:t>Llavero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u="sng" dirty="0" smtClean="0"/>
              <a:t>Pan de dátil</a:t>
            </a:r>
            <a:endParaRPr lang="es-ES" sz="4400" u="sng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Alimento muy energético, rico en vitaminas.</a:t>
            </a:r>
          </a:p>
          <a:p>
            <a:endParaRPr lang="es-ES" dirty="0" smtClean="0"/>
          </a:p>
          <a:p>
            <a:r>
              <a:rPr lang="es-ES" dirty="0" smtClean="0"/>
              <a:t>Ingredientes: Dátil y almendras </a:t>
            </a:r>
          </a:p>
          <a:p>
            <a:endParaRPr lang="es-ES" dirty="0" smtClean="0"/>
          </a:p>
          <a:p>
            <a:r>
              <a:rPr lang="es-ES" dirty="0" smtClean="0"/>
              <a:t>Peso neto: 250g</a:t>
            </a:r>
          </a:p>
          <a:p>
            <a:endParaRPr lang="es-ES" dirty="0" smtClean="0"/>
          </a:p>
          <a:p>
            <a:r>
              <a:rPr lang="es-ES" dirty="0" smtClean="0"/>
              <a:t>Precio: 2.50€</a:t>
            </a:r>
          </a:p>
        </p:txBody>
      </p:sp>
      <p:pic>
        <p:nvPicPr>
          <p:cNvPr id="5" name="4 Marcador de contenido" descr="PAN DE DÁT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1250" y="1335881"/>
            <a:ext cx="5276850" cy="3957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Cestas de diferentes tamaños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Cestas de diferentes tamaños realizadas artesanalmente.</a:t>
            </a:r>
          </a:p>
          <a:p>
            <a:endParaRPr lang="es-ES" dirty="0" smtClean="0"/>
          </a:p>
          <a:p>
            <a:r>
              <a:rPr lang="es-ES" dirty="0" smtClean="0"/>
              <a:t>Precio cesta pequeña: 3€ </a:t>
            </a:r>
          </a:p>
          <a:p>
            <a:r>
              <a:rPr lang="es-ES" dirty="0" smtClean="0"/>
              <a:t>Precio cesta grande: 8€</a:t>
            </a:r>
            <a:endParaRPr lang="es-ES" dirty="0"/>
          </a:p>
        </p:txBody>
      </p:sp>
      <p:pic>
        <p:nvPicPr>
          <p:cNvPr id="5" name="4 Marcador de contenido" descr="IMG-20150302-WA0003 8€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332656"/>
            <a:ext cx="5276850" cy="3160663"/>
          </a:xfrm>
        </p:spPr>
      </p:pic>
      <p:pic>
        <p:nvPicPr>
          <p:cNvPr id="6" name="5 Imagen" descr="IMG-20150302-WA0002 3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717032"/>
            <a:ext cx="4824536" cy="269091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Marcapáginas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Precioso </a:t>
            </a:r>
            <a:r>
              <a:rPr lang="es-ES" dirty="0" err="1" smtClean="0"/>
              <a:t>marcapáginas</a:t>
            </a:r>
            <a:r>
              <a:rPr lang="es-ES" dirty="0" smtClean="0"/>
              <a:t> para utilizarlo en tus libros favoritos.</a:t>
            </a:r>
          </a:p>
          <a:p>
            <a:endParaRPr lang="es-ES" dirty="0" smtClean="0"/>
          </a:p>
          <a:p>
            <a:r>
              <a:rPr lang="es-ES" dirty="0" smtClean="0"/>
              <a:t>Precio: 1.50€ </a:t>
            </a:r>
            <a:endParaRPr lang="es-ES" dirty="0"/>
          </a:p>
        </p:txBody>
      </p:sp>
      <p:pic>
        <p:nvPicPr>
          <p:cNvPr id="5" name="4 Marcador de contenido" descr="marcapaginas(1,50€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46495" y="320674"/>
            <a:ext cx="4845985" cy="6468051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u="sng" dirty="0" smtClean="0"/>
              <a:t>Llavero </a:t>
            </a:r>
            <a:endParaRPr lang="es-ES" sz="4400" u="sng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Llavero realizado artesanalmente utilizando cuero y piedras de la playa que han sido tratadas y dibujadas posteriormente.</a:t>
            </a:r>
          </a:p>
          <a:p>
            <a:endParaRPr lang="es-ES" dirty="0" smtClean="0"/>
          </a:p>
          <a:p>
            <a:r>
              <a:rPr lang="es-ES" dirty="0" smtClean="0"/>
              <a:t>Precio: 5€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4 Marcador de contenido" descr="llavero piedra playa caball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44156" y="320675"/>
            <a:ext cx="4491038" cy="59880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u="sng" dirty="0" smtClean="0"/>
              <a:t>Sal</a:t>
            </a:r>
            <a:endParaRPr lang="es-ES" sz="4400" u="sng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Ofrecemos diferentes tipos de sal típica de nuestra tierra.</a:t>
            </a:r>
          </a:p>
          <a:p>
            <a:endParaRPr lang="es-ES" dirty="0" smtClean="0"/>
          </a:p>
          <a:p>
            <a:r>
              <a:rPr lang="es-ES" dirty="0" smtClean="0"/>
              <a:t>Sal fina sin yodo</a:t>
            </a:r>
          </a:p>
          <a:p>
            <a:r>
              <a:rPr lang="es-ES" dirty="0" smtClean="0"/>
              <a:t>Peso neto: 500g</a:t>
            </a:r>
          </a:p>
          <a:p>
            <a:r>
              <a:rPr lang="es-ES" dirty="0" smtClean="0"/>
              <a:t>Precio: 0.50€</a:t>
            </a:r>
          </a:p>
          <a:p>
            <a:endParaRPr lang="es-ES" dirty="0" smtClean="0"/>
          </a:p>
          <a:p>
            <a:r>
              <a:rPr lang="es-ES" dirty="0" smtClean="0"/>
              <a:t>Sal fina yodada</a:t>
            </a:r>
          </a:p>
          <a:p>
            <a:r>
              <a:rPr lang="es-ES" dirty="0" smtClean="0"/>
              <a:t>Peso neto: 500g</a:t>
            </a:r>
          </a:p>
          <a:p>
            <a:r>
              <a:rPr lang="es-ES" dirty="0" smtClean="0"/>
              <a:t>Precio: 1.50€</a:t>
            </a:r>
          </a:p>
          <a:p>
            <a:endParaRPr lang="es-ES" dirty="0" smtClean="0"/>
          </a:p>
          <a:p>
            <a:r>
              <a:rPr lang="es-ES" dirty="0" smtClean="0"/>
              <a:t>Sal gruesa</a:t>
            </a:r>
          </a:p>
          <a:p>
            <a:r>
              <a:rPr lang="es-ES" dirty="0" smtClean="0"/>
              <a:t>Peso neto: 500g</a:t>
            </a:r>
          </a:p>
          <a:p>
            <a:r>
              <a:rPr lang="es-ES" dirty="0" smtClean="0"/>
              <a:t>Precio: 0.50€</a:t>
            </a:r>
          </a:p>
          <a:p>
            <a:endParaRPr lang="es-ES" dirty="0" smtClean="0"/>
          </a:p>
          <a:p>
            <a:r>
              <a:rPr lang="es-ES" dirty="0" smtClean="0"/>
              <a:t>Flor de sal </a:t>
            </a:r>
          </a:p>
          <a:p>
            <a:r>
              <a:rPr lang="es-ES" dirty="0" smtClean="0"/>
              <a:t>Peso neto: 250g</a:t>
            </a:r>
          </a:p>
          <a:p>
            <a:r>
              <a:rPr lang="es-ES" dirty="0" smtClean="0"/>
              <a:t>Precio: 5.50€ </a:t>
            </a:r>
          </a:p>
          <a:p>
            <a:endParaRPr lang="es-ES" dirty="0"/>
          </a:p>
        </p:txBody>
      </p:sp>
      <p:pic>
        <p:nvPicPr>
          <p:cNvPr id="5" name="4 Marcador de contenido" descr="S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33511" y="1398616"/>
            <a:ext cx="5112327" cy="3832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4400" u="sng" dirty="0" smtClean="0"/>
              <a:t>Pastel de higo</a:t>
            </a:r>
            <a:endParaRPr lang="es-ES" sz="4400" u="sng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El pastel de higo elimina el colesterol y ayuda a prevenir las enfermedades óseas y a mejorar el estado general de la piel.</a:t>
            </a:r>
          </a:p>
          <a:p>
            <a:endParaRPr lang="es-ES" dirty="0" smtClean="0"/>
          </a:p>
          <a:p>
            <a:r>
              <a:rPr lang="es-ES" dirty="0" smtClean="0"/>
              <a:t>Ingredientes: Higos y almendras</a:t>
            </a:r>
          </a:p>
          <a:p>
            <a:endParaRPr lang="es-ES" dirty="0" smtClean="0"/>
          </a:p>
          <a:p>
            <a:r>
              <a:rPr lang="es-ES" dirty="0" smtClean="0"/>
              <a:t>Peso neto: 250g</a:t>
            </a:r>
          </a:p>
          <a:p>
            <a:endParaRPr lang="es-ES" dirty="0" smtClean="0"/>
          </a:p>
          <a:p>
            <a:r>
              <a:rPr lang="es-ES" dirty="0" smtClean="0"/>
              <a:t>Precio: 2.50€</a:t>
            </a:r>
            <a:endParaRPr lang="es-ES" dirty="0"/>
          </a:p>
        </p:txBody>
      </p:sp>
      <p:pic>
        <p:nvPicPr>
          <p:cNvPr id="5" name="4 Marcador de contenido" descr="PASTEL DE HIG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95115" y="388620"/>
            <a:ext cx="4389120" cy="5852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u="sng" dirty="0" smtClean="0"/>
              <a:t>Tortitas de sal</a:t>
            </a:r>
            <a:endParaRPr lang="es-ES" sz="3600" u="sng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Aperitivo típico de la Vega Baja con un sabor muy delicioso.</a:t>
            </a:r>
          </a:p>
          <a:p>
            <a:endParaRPr lang="es-ES" dirty="0" smtClean="0"/>
          </a:p>
          <a:p>
            <a:r>
              <a:rPr lang="es-ES" dirty="0" smtClean="0"/>
              <a:t>Ingredientes: Harina, levadura, aceite y sal</a:t>
            </a:r>
          </a:p>
          <a:p>
            <a:endParaRPr lang="es-ES" dirty="0" smtClean="0"/>
          </a:p>
          <a:p>
            <a:r>
              <a:rPr lang="es-ES" dirty="0" smtClean="0"/>
              <a:t>Peso neto: 125g</a:t>
            </a:r>
          </a:p>
          <a:p>
            <a:endParaRPr lang="es-ES" dirty="0" smtClean="0"/>
          </a:p>
          <a:p>
            <a:r>
              <a:rPr lang="es-ES" dirty="0" smtClean="0"/>
              <a:t>Precio: 1.50€</a:t>
            </a:r>
            <a:endParaRPr lang="es-ES" dirty="0"/>
          </a:p>
        </p:txBody>
      </p:sp>
      <p:pic>
        <p:nvPicPr>
          <p:cNvPr id="5" name="4 Marcador de contenido" descr="tortitas de s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79900" y="1781175"/>
            <a:ext cx="4019550" cy="3067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4400" u="sng" dirty="0" smtClean="0"/>
              <a:t>Zumo de granada</a:t>
            </a:r>
            <a:endParaRPr lang="es-ES" sz="4400" u="sng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_tradnl" dirty="0" smtClean="0">
                <a:latin typeface="Comic Sans MS" pitchFamily="66" charset="0"/>
              </a:rPr>
              <a:t>Estupendo refrigerio en verano servido bien fresquito y muy beneficioso para la salud por su alto contenido en antioxidantes. Procedente de los granados de nuestra zona.</a:t>
            </a:r>
          </a:p>
          <a:p>
            <a:r>
              <a:rPr lang="es-ES_tradnl" dirty="0" smtClean="0">
                <a:latin typeface="Comic Sans MS" pitchFamily="66" charset="0"/>
              </a:rPr>
              <a:t>     </a:t>
            </a:r>
          </a:p>
          <a:p>
            <a:r>
              <a:rPr lang="es-ES_tradnl" dirty="0" smtClean="0">
                <a:latin typeface="Comic Sans MS" pitchFamily="66" charset="0"/>
              </a:rPr>
              <a:t>Envase de cristal de 200 ml.</a:t>
            </a:r>
          </a:p>
          <a:p>
            <a:r>
              <a:rPr lang="es-ES_tradnl" dirty="0" smtClean="0">
                <a:latin typeface="Comic Sans MS" pitchFamily="66" charset="0"/>
              </a:rPr>
              <a:t> Peso neto: 358 grs.</a:t>
            </a:r>
          </a:p>
          <a:p>
            <a:endParaRPr lang="es-ES" dirty="0" smtClean="0"/>
          </a:p>
          <a:p>
            <a:r>
              <a:rPr lang="es-ES" dirty="0" smtClean="0"/>
              <a:t>Precio: 2,10 €</a:t>
            </a:r>
            <a:endParaRPr lang="es-ES" dirty="0"/>
          </a:p>
        </p:txBody>
      </p:sp>
      <p:pic>
        <p:nvPicPr>
          <p:cNvPr id="5" name="4 Marcador de contenido" descr="ZUMO DE GRANADA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10175" y="1123950"/>
            <a:ext cx="2159000" cy="4381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Alcachofas aliñadas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_tradnl" dirty="0" smtClean="0">
                <a:latin typeface="Comic Sans MS" pitchFamily="66" charset="0"/>
              </a:rPr>
              <a:t>Delicioso aperitivo mediterráneo procedente de la huerta del Segura, vega a la que pertenece nuestra ciudad de </a:t>
            </a:r>
            <a:r>
              <a:rPr lang="es-ES_tradnl" dirty="0" err="1" smtClean="0">
                <a:latin typeface="Comic Sans MS" pitchFamily="66" charset="0"/>
              </a:rPr>
              <a:t>Torrevieja</a:t>
            </a:r>
            <a:r>
              <a:rPr lang="es-ES_tradnl" dirty="0" smtClean="0">
                <a:latin typeface="Comic Sans MS" pitchFamily="66" charset="0"/>
              </a:rPr>
              <a:t>.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Ingredientes: Cuartos de alcachofas, aceite vegetal, agua, sal, vinagre, ajo y especias provenzales. </a:t>
            </a:r>
          </a:p>
          <a:p>
            <a:endParaRPr lang="es-ES" dirty="0" smtClean="0"/>
          </a:p>
          <a:p>
            <a:r>
              <a:rPr lang="es-ES" dirty="0" smtClean="0"/>
              <a:t>Peso neto: 350 </a:t>
            </a:r>
            <a:r>
              <a:rPr lang="es-ES" dirty="0" err="1" smtClean="0"/>
              <a:t>grs</a:t>
            </a:r>
            <a:endParaRPr lang="es-ES" dirty="0" smtClean="0"/>
          </a:p>
          <a:p>
            <a:endParaRPr lang="es-ES" dirty="0" smtClean="0"/>
          </a:p>
          <a:p>
            <a:r>
              <a:rPr lang="es-ES" smtClean="0"/>
              <a:t>Precio: 1,38 € 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5" name="Picture 9" descr="DSC_01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13026" y="1844824"/>
            <a:ext cx="4795839" cy="309634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Mermeladas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Mermeladas caseras de dos sabores:</a:t>
            </a:r>
          </a:p>
          <a:p>
            <a:pPr>
              <a:buFontTx/>
              <a:buChar char="-"/>
            </a:pPr>
            <a:r>
              <a:rPr lang="es-ES" dirty="0" smtClean="0"/>
              <a:t>Mermelada de higo</a:t>
            </a:r>
          </a:p>
          <a:p>
            <a:pPr>
              <a:buFontTx/>
              <a:buChar char="-"/>
            </a:pPr>
            <a:r>
              <a:rPr lang="es-ES" dirty="0" smtClean="0"/>
              <a:t>-mermelada de tomate</a:t>
            </a:r>
          </a:p>
          <a:p>
            <a:pPr>
              <a:buFontTx/>
              <a:buChar char="-"/>
            </a:pPr>
            <a:r>
              <a:rPr lang="es-ES" dirty="0" smtClean="0"/>
              <a:t> </a:t>
            </a:r>
            <a:r>
              <a:rPr lang="es-ES" dirty="0" smtClean="0"/>
              <a:t>ingredientes: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Precio: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C:\Users\OEM\Desktop\IMG-20150310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836712"/>
            <a:ext cx="3809503" cy="4429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254</TotalTime>
  <Words>817</Words>
  <Application>Microsoft Office PowerPoint</Application>
  <PresentationFormat>Presentación en pantalla (4:3)</PresentationFormat>
  <Paragraphs>205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Brío</vt:lpstr>
      <vt:lpstr>Catálogo de Oikos S.C</vt:lpstr>
      <vt:lpstr>Alimentación:</vt:lpstr>
      <vt:lpstr>Pan de dátil</vt:lpstr>
      <vt:lpstr>Sal</vt:lpstr>
      <vt:lpstr>Pastel de higo</vt:lpstr>
      <vt:lpstr>Tortitas de sal</vt:lpstr>
      <vt:lpstr>Zumo de granada</vt:lpstr>
      <vt:lpstr>Alcachofas aliñadas</vt:lpstr>
      <vt:lpstr>Mermeladas</vt:lpstr>
      <vt:lpstr>Paté</vt:lpstr>
      <vt:lpstr>Aceite de oliva</vt:lpstr>
      <vt:lpstr>Decoración:</vt:lpstr>
      <vt:lpstr>Joyero pequeño </vt:lpstr>
      <vt:lpstr>Cuaderno de notas artesanal </vt:lpstr>
      <vt:lpstr>Portavelas </vt:lpstr>
      <vt:lpstr>Taza de té</vt:lpstr>
      <vt:lpstr>Taza torrevejense </vt:lpstr>
      <vt:lpstr>Marco torrevense</vt:lpstr>
      <vt:lpstr>Marco torrevejense</vt:lpstr>
      <vt:lpstr>Reloj torrevejense</vt:lpstr>
      <vt:lpstr>Bisutería:</vt:lpstr>
      <vt:lpstr>Anillos de piedra</vt:lpstr>
      <vt:lpstr>Pulseras de piedra</vt:lpstr>
      <vt:lpstr>Collares de piedra</vt:lpstr>
      <vt:lpstr>Anillos de acero</vt:lpstr>
      <vt:lpstr>Pulseras variadas</vt:lpstr>
      <vt:lpstr>Collares variados</vt:lpstr>
      <vt:lpstr>Anillos de porcelana</vt:lpstr>
      <vt:lpstr>Artesanía:</vt:lpstr>
      <vt:lpstr>Cestas de diferentes tamaños </vt:lpstr>
      <vt:lpstr>Marcapáginas</vt:lpstr>
      <vt:lpstr>Llavero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de Oikos S.C</dc:title>
  <dc:creator>OEM</dc:creator>
  <cp:lastModifiedBy>OEM</cp:lastModifiedBy>
  <cp:revision>37</cp:revision>
  <dcterms:created xsi:type="dcterms:W3CDTF">2015-03-10T11:57:37Z</dcterms:created>
  <dcterms:modified xsi:type="dcterms:W3CDTF">2015-03-13T11:59:33Z</dcterms:modified>
</cp:coreProperties>
</file>