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6" r:id="rId2"/>
    <p:sldId id="257" r:id="rId3"/>
    <p:sldId id="258" r:id="rId4"/>
    <p:sldId id="305" r:id="rId5"/>
    <p:sldId id="306" r:id="rId6"/>
    <p:sldId id="307" r:id="rId7"/>
    <p:sldId id="304" r:id="rId8"/>
    <p:sldId id="308" r:id="rId9"/>
    <p:sldId id="309" r:id="rId10"/>
    <p:sldId id="301" r:id="rId11"/>
    <p:sldId id="311" r:id="rId12"/>
    <p:sldId id="312" r:id="rId13"/>
    <p:sldId id="310" r:id="rId14"/>
    <p:sldId id="299" r:id="rId15"/>
    <p:sldId id="319" r:id="rId16"/>
    <p:sldId id="313" r:id="rId17"/>
    <p:sldId id="314" r:id="rId18"/>
    <p:sldId id="315" r:id="rId19"/>
    <p:sldId id="316" r:id="rId20"/>
    <p:sldId id="317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E"/>
    <a:srgbClr val="EC025B"/>
    <a:srgbClr val="E6085D"/>
    <a:srgbClr val="D60093"/>
    <a:srgbClr val="F79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87699-B2DF-4C04-B03A-D6F8C37692E6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1B67F-1ED4-41F7-98EE-B95BC808D4E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16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1B67F-1ED4-41F7-98EE-B95BC808D4E4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0A33A57-9C77-45C5-989C-145ECBD38AD7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158009F-0B81-428B-BA19-9948B4CFA5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3A57-9C77-45C5-989C-145ECBD38AD7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009F-0B81-428B-BA19-9948B4CFA5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3A57-9C77-45C5-989C-145ECBD38AD7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009F-0B81-428B-BA19-9948B4CFA5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0A33A57-9C77-45C5-989C-145ECBD38AD7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009F-0B81-428B-BA19-9948B4CFA5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0A33A57-9C77-45C5-989C-145ECBD38AD7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158009F-0B81-428B-BA19-9948B4CFA554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0A33A57-9C77-45C5-989C-145ECBD38AD7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158009F-0B81-428B-BA19-9948B4CFA5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0A33A57-9C77-45C5-989C-145ECBD38AD7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158009F-0B81-428B-BA19-9948B4CFA5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3A57-9C77-45C5-989C-145ECBD38AD7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009F-0B81-428B-BA19-9948B4CFA5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0A33A57-9C77-45C5-989C-145ECBD38AD7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158009F-0B81-428B-BA19-9948B4CFA5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0A33A57-9C77-45C5-989C-145ECBD38AD7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158009F-0B81-428B-BA19-9948B4CFA5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0A33A57-9C77-45C5-989C-145ECBD38AD7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158009F-0B81-428B-BA19-9948B4CFA5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0A33A57-9C77-45C5-989C-145ECBD38AD7}" type="datetimeFigureOut">
              <a:rPr lang="es-ES" smtClean="0"/>
              <a:pPr/>
              <a:t>26/03/2015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158009F-0B81-428B-BA19-9948B4CFA55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412" y="332656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es-ES" sz="8000" b="1" dirty="0" smtClean="0">
                <a:solidFill>
                  <a:srgbClr val="D60093"/>
                </a:solidFill>
                <a:cs typeface="AngsanaUPC" pitchFamily="18" charset="-34"/>
              </a:rPr>
              <a:t>CATÁLOGO</a:t>
            </a:r>
            <a:endParaRPr lang="es-ES" sz="8000" b="1" dirty="0">
              <a:solidFill>
                <a:srgbClr val="D60093"/>
              </a:solidFill>
              <a:cs typeface="AngsanaUPC" pitchFamily="18" charset="-34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51723" y="1844824"/>
            <a:ext cx="4643470" cy="1357322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s-ES" sz="6000" b="1" dirty="0" smtClean="0">
                <a:solidFill>
                  <a:srgbClr val="00B0F0"/>
                </a:solidFill>
                <a:latin typeface="+mj-lt"/>
                <a:cs typeface="Andalus" pitchFamily="18" charset="-78"/>
              </a:rPr>
              <a:t>BESTPRICE</a:t>
            </a:r>
            <a:r>
              <a:rPr lang="es-ES" sz="5400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s-ES" sz="5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3 Imagen" descr="imagenbestpr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923633"/>
            <a:ext cx="2860437" cy="2345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1357702" y="594928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Los precios de los artículos de este catalogo no incluyen el gasto de transporte 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b="1" dirty="0" smtClean="0">
                <a:solidFill>
                  <a:srgbClr val="D60093"/>
                </a:solidFill>
                <a:cs typeface="AngsanaUPC" pitchFamily="18" charset="-34"/>
              </a:rPr>
              <a:t>Imperial Extra</a:t>
            </a:r>
            <a:endParaRPr lang="es-ES" sz="4400" b="1" dirty="0">
              <a:solidFill>
                <a:srgbClr val="D60093"/>
              </a:solidFill>
              <a:cs typeface="AngsanaUPC" pitchFamily="18" charset="-34"/>
            </a:endParaRPr>
          </a:p>
        </p:txBody>
      </p:sp>
      <p:pic>
        <p:nvPicPr>
          <p:cNvPr id="4" name="3 Imagen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85926"/>
            <a:ext cx="3723472" cy="27864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572000" y="1785926"/>
            <a:ext cx="4214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latin typeface="+mj-lt"/>
              </a:rPr>
              <a:t>Salchichón elaborado con las mejores paletas frescas, magros y pancetas de cerdo seleccionado, hecha artesanalmente desde hace mas de 30 años.</a:t>
            </a:r>
          </a:p>
          <a:p>
            <a:r>
              <a:rPr lang="es-ES" b="1" i="1" dirty="0" smtClean="0">
                <a:latin typeface="+mj-lt"/>
              </a:rPr>
              <a:t/>
            </a:r>
            <a:br>
              <a:rPr lang="es-ES" b="1" i="1" dirty="0" smtClean="0">
                <a:latin typeface="+mj-lt"/>
              </a:rPr>
            </a:br>
            <a:r>
              <a:rPr lang="es-ES" b="1" i="1" dirty="0" smtClean="0">
                <a:latin typeface="+mj-lt"/>
              </a:rPr>
              <a:t>Un sabor suave, ligero, con un toque óptimo de sal y pimienta, mostrando su riqueza en su corte limpio y de color vivo.</a:t>
            </a:r>
            <a:endParaRPr lang="es-ES" b="1" i="1" dirty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43438" y="5500702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 </a:t>
            </a:r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2,00 €</a:t>
            </a:r>
            <a:endParaRPr lang="es-ES" sz="36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Marcador de contenido" descr="1743662_10201680793731001_180942018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07" y="2214554"/>
            <a:ext cx="361952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4929190" y="2643182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+mj-lt"/>
                <a:cs typeface="Arial" pitchFamily="34" charset="0"/>
              </a:rPr>
              <a:t>Aquí tenéis las fofuchas hechas a mano para ponértelas en cualquier prenda de ropa. </a:t>
            </a:r>
            <a:endParaRPr lang="es-ES" b="1" i="1" dirty="0">
              <a:latin typeface="+mj-lt"/>
              <a:cs typeface="Arial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596" y="214290"/>
            <a:ext cx="8229600" cy="13990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ngsanaUPC" pitchFamily="18" charset="-34"/>
              </a:rPr>
              <a:t>Muñecas </a:t>
            </a:r>
            <a:r>
              <a:rPr kumimoji="0" lang="es-ES" sz="4400" b="1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ngsanaUPC" pitchFamily="18" charset="-34"/>
              </a:rPr>
              <a:t>Fofuchas</a:t>
            </a:r>
            <a:endParaRPr kumimoji="0" lang="es-ES" sz="4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D60093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AngsanaUPC" pitchFamily="18" charset="-34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16016" y="5515003"/>
            <a:ext cx="2814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</a:t>
            </a:r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2 €</a:t>
            </a:r>
            <a:endParaRPr lang="es-ES" sz="36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428604"/>
            <a:ext cx="8229600" cy="109504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ngsanaUPC" pitchFamily="18" charset="-34"/>
              </a:rPr>
              <a:t>Broches</a:t>
            </a:r>
            <a:endParaRPr kumimoji="0" lang="es-ES" sz="48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D60093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AngsanaUPC" pitchFamily="18" charset="-34"/>
            </a:endParaRPr>
          </a:p>
        </p:txBody>
      </p:sp>
      <p:pic>
        <p:nvPicPr>
          <p:cNvPr id="5" name="3 Marcador de contenido" descr="10959793_10203722318927855_329058246775393161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571744"/>
            <a:ext cx="3603372" cy="226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5 CuadroTexto"/>
          <p:cNvSpPr txBox="1"/>
          <p:nvPr/>
        </p:nvSpPr>
        <p:spPr>
          <a:xfrm>
            <a:off x="4857752" y="2643182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Estos son unos broches artesanales hechos a mano para ponerlos en camisetas, chaquetas, bolsos, para decorar, etc.. </a:t>
            </a:r>
            <a:endParaRPr lang="es-ES" b="1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543396" y="5515004"/>
            <a:ext cx="2814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</a:t>
            </a:r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1,50</a:t>
            </a:r>
            <a:endParaRPr lang="es-ES" sz="36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43438" y="564357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5€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42910" y="357166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632" algn="ctr">
              <a:spcBef>
                <a:spcPct val="0"/>
              </a:spcBef>
            </a:pPr>
            <a:r>
              <a:rPr lang="es-ES" sz="4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AngsanaUPC" pitchFamily="18" charset="-34"/>
              </a:rPr>
              <a:t>MUÑECAS DE GANCHILLO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643570" y="2357430"/>
            <a:ext cx="3071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Estas muñecas son artesanales están hechas de molde y ganchillo, creadas por una profesora del centro,  María Dolores González </a:t>
            </a:r>
            <a:r>
              <a:rPr lang="es-ES" sz="2000" b="1" i="1" dirty="0" err="1" smtClean="0"/>
              <a:t>Castex</a:t>
            </a:r>
            <a:r>
              <a:rPr lang="es-ES" sz="2000" b="1" i="1" dirty="0" smtClean="0"/>
              <a:t>.</a:t>
            </a:r>
            <a:endParaRPr lang="es-ES" sz="2000" b="1" i="1" dirty="0"/>
          </a:p>
        </p:txBody>
      </p:sp>
      <p:pic>
        <p:nvPicPr>
          <p:cNvPr id="11" name="10 Imagen" descr="2015-03-13 13.11.16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782" y="2000241"/>
            <a:ext cx="4723741" cy="29289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571472" y="428604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632" algn="ctr">
              <a:spcBef>
                <a:spcPct val="0"/>
              </a:spcBef>
            </a:pPr>
            <a:r>
              <a:rPr lang="es-ES" sz="4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AngsanaUPC" pitchFamily="18" charset="-34"/>
              </a:rPr>
              <a:t>ESTUCHES DE GANCHILLO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286380" y="2357430"/>
            <a:ext cx="2786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Nuestra profesora también ha elaborado estos estuches en una amplia gama de colores, ideales para guardar tus lápices.</a:t>
            </a:r>
            <a:endParaRPr lang="es-ES" sz="2000" b="1" i="1" dirty="0"/>
          </a:p>
        </p:txBody>
      </p:sp>
      <p:pic>
        <p:nvPicPr>
          <p:cNvPr id="13" name="12 Imagen" descr="2015-03-13 13.13.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3621335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0" name="Picture 2" descr="C:\Users\PROFESOR\Downloads\20150313_131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98866">
            <a:off x="903163" y="4263297"/>
            <a:ext cx="3389304" cy="19064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9 CuadroTexto"/>
          <p:cNvSpPr txBox="1"/>
          <p:nvPr/>
        </p:nvSpPr>
        <p:spPr>
          <a:xfrm>
            <a:off x="4286248" y="542926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3 €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-171400"/>
            <a:ext cx="8062912" cy="1470025"/>
          </a:xfrm>
        </p:spPr>
        <p:txBody>
          <a:bodyPr/>
          <a:lstStyle/>
          <a:p>
            <a:pPr algn="ctr"/>
            <a:r>
              <a:rPr lang="es-ES" dirty="0" smtClean="0"/>
              <a:t>BROCHES DE GANCHILLO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411620" cy="24849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536111" y="2348880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Broches y </a:t>
            </a:r>
            <a:r>
              <a:rPr lang="es-ES" sz="2000" b="1" i="1" dirty="0" err="1" smtClean="0"/>
              <a:t>Orquillas</a:t>
            </a:r>
            <a:r>
              <a:rPr lang="es-ES" sz="2000" b="1" i="1" dirty="0" smtClean="0"/>
              <a:t> </a:t>
            </a:r>
            <a:r>
              <a:rPr lang="es-ES" sz="2000" b="1" i="1" dirty="0"/>
              <a:t>de ganchillo hechos por la profesora </a:t>
            </a:r>
            <a:r>
              <a:rPr lang="es-ES" sz="2000" b="1" i="1" dirty="0" err="1"/>
              <a:t>Conchi</a:t>
            </a:r>
            <a:r>
              <a:rPr lang="es-ES" sz="2000" b="1" i="1" dirty="0"/>
              <a:t> López de </a:t>
            </a:r>
            <a:r>
              <a:rPr lang="es-ES" sz="2000" b="1" i="1" dirty="0" smtClean="0"/>
              <a:t>Religión. Ideales por sus colores para esta primavera-verano. </a:t>
            </a:r>
            <a:endParaRPr lang="es-ES" sz="2000" b="1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499992" y="5466721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</a:t>
            </a:r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22983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-285784" y="214290"/>
            <a:ext cx="9044022" cy="111328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ngsanaUPC" pitchFamily="18" charset="-34"/>
              </a:rPr>
              <a:t>MONEDEROS DE GANCHILLO</a:t>
            </a:r>
            <a:endParaRPr kumimoji="0" lang="es-ES" sz="4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D60093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AngsanaUPC" pitchFamily="18" charset="-34"/>
            </a:endParaRPr>
          </a:p>
        </p:txBody>
      </p:sp>
      <p:pic>
        <p:nvPicPr>
          <p:cNvPr id="5" name="4 Marcador de contenido" descr="2015-03-13 13.15.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3429024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5 CuadroTexto"/>
          <p:cNvSpPr txBox="1"/>
          <p:nvPr/>
        </p:nvSpPr>
        <p:spPr>
          <a:xfrm>
            <a:off x="5214942" y="1928802"/>
            <a:ext cx="2786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Para guardar tus monedas o para llevarlos junto a tu estuche y guardar tu </a:t>
            </a:r>
            <a:r>
              <a:rPr lang="es-ES" sz="2000" b="1" i="1" dirty="0" err="1" smtClean="0"/>
              <a:t>pen</a:t>
            </a:r>
            <a:r>
              <a:rPr lang="es-ES" sz="2000" b="1" i="1" dirty="0" smtClean="0"/>
              <a:t> drive. Posibilidad de adquirir el conjunto estuche + monedero a juego.</a:t>
            </a:r>
            <a:endParaRPr lang="es-ES" sz="2000" b="1" i="1" dirty="0"/>
          </a:p>
        </p:txBody>
      </p:sp>
      <p:pic>
        <p:nvPicPr>
          <p:cNvPr id="3074" name="Picture 2" descr="C:\Users\PROFESOR\Downloads\20150313_131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6919">
            <a:off x="478790" y="4353442"/>
            <a:ext cx="3262733" cy="1835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8 CuadroTexto"/>
          <p:cNvSpPr txBox="1"/>
          <p:nvPr/>
        </p:nvSpPr>
        <p:spPr>
          <a:xfrm>
            <a:off x="3571868" y="528638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 estuche individual: 3 €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071934" y="5857892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 conjunto: 4 €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-20150318-WA0000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571744"/>
            <a:ext cx="3937028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ngsanaUPC" pitchFamily="18" charset="-34"/>
              </a:rPr>
              <a:t>BROCHES METÁLICOS</a:t>
            </a:r>
            <a:endParaRPr kumimoji="0" lang="es-ES" sz="4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D60093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AngsanaUPC" pitchFamily="18" charset="-34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0628" y="2786058"/>
            <a:ext cx="3000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Estos complementos están hechos por otra profesora de nuestro centro, Mª Ángeles González Jara, utilizando chapas de refrescos y pintados a mano</a:t>
            </a:r>
            <a:r>
              <a:rPr lang="es-ES" b="1" dirty="0" smtClean="0"/>
              <a:t>.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6248" y="550070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1,00 €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142852"/>
            <a:ext cx="8229600" cy="13990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ngsanaUPC" pitchFamily="18" charset="-34"/>
              </a:rPr>
              <a:t>BROCHES ARTESANOS</a:t>
            </a:r>
            <a:endParaRPr kumimoji="0" lang="es-ES" sz="48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D60093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AngsanaUPC" pitchFamily="18" charset="-34"/>
            </a:endParaRPr>
          </a:p>
        </p:txBody>
      </p:sp>
      <p:pic>
        <p:nvPicPr>
          <p:cNvPr id="5" name="3 Marcador de contenido" descr="IMG-20150318-WA0001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357430"/>
            <a:ext cx="4191029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5 CuadroTexto"/>
          <p:cNvSpPr txBox="1"/>
          <p:nvPr/>
        </p:nvSpPr>
        <p:spPr>
          <a:xfrm>
            <a:off x="5214942" y="2571744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Broches hechos por la misma profesora, esta vez con chapas pintadas a mano.</a:t>
            </a:r>
            <a:endParaRPr lang="es-ES" b="1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143372" y="542926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1,00 €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85720" y="142852"/>
            <a:ext cx="8543956" cy="139903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ngsanaUPC" pitchFamily="18" charset="-34"/>
              </a:rPr>
              <a:t>Broches de Muñecas </a:t>
            </a:r>
            <a:r>
              <a:rPr kumimoji="0" lang="es-ES" sz="4400" b="1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ngsanaUPC" pitchFamily="18" charset="-34"/>
              </a:rPr>
              <a:t>Gorjuss</a:t>
            </a:r>
            <a:endParaRPr kumimoji="0" lang="es-ES" sz="4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D60093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AngsanaUPC" pitchFamily="18" charset="-34"/>
            </a:endParaRPr>
          </a:p>
        </p:txBody>
      </p:sp>
      <p:pic>
        <p:nvPicPr>
          <p:cNvPr id="5" name="3 Marcador de contenido" descr="IMG-20150318-WA000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928802"/>
            <a:ext cx="3286132" cy="328613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072066" y="242886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Broches con las famosas muñecas </a:t>
            </a:r>
            <a:r>
              <a:rPr lang="es-ES" b="1" i="1" dirty="0" err="1" smtClean="0"/>
              <a:t>Gorjuss</a:t>
            </a:r>
            <a:r>
              <a:rPr lang="es-ES" b="1" i="1" dirty="0" smtClean="0"/>
              <a:t> con bonitos detalles hechos también por Mª Ángeles.</a:t>
            </a:r>
            <a:endParaRPr lang="es-ES" b="1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6248" y="550070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2,00 €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elturro.es/wp-content/uploads/2010/09/DSC4712-Copi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357586" cy="3897086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57158" y="571480"/>
            <a:ext cx="764386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84632" algn="ctr">
              <a:spcBef>
                <a:spcPct val="0"/>
              </a:spcBef>
            </a:pPr>
            <a:r>
              <a:rPr lang="es-ES" sz="4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AngsanaUPC" pitchFamily="18" charset="-34"/>
              </a:rPr>
              <a:t>Cacahuetes Garrapiñados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572000" y="2214554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dirty="0" smtClean="0"/>
              <a:t>Los cacahuetes garrapiñados son producto para los más jóvenes. Muy recomendable para mezclar con frutos secos salados.</a:t>
            </a:r>
            <a:endParaRPr lang="es-ES" b="1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357686" y="535782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D60093"/>
                </a:solidFill>
              </a:rPr>
              <a:t>Precio: 1,50 €</a:t>
            </a:r>
            <a:endParaRPr lang="es-ES" sz="3600" b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-20150318-WA0003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571612"/>
            <a:ext cx="2571750" cy="4572000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8596" y="0"/>
            <a:ext cx="8229600" cy="107154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ngsanaUPC" pitchFamily="18" charset="-34"/>
              </a:rPr>
              <a:t>Adornos</a:t>
            </a:r>
            <a:r>
              <a:rPr kumimoji="0" lang="es-ES" sz="4400" b="1" i="0" u="none" strike="noStrike" kern="1200" cap="none" spc="0" normalizeH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ngsanaUPC" pitchFamily="18" charset="-34"/>
              </a:rPr>
              <a:t> Macetas</a:t>
            </a:r>
            <a:endParaRPr kumimoji="0" lang="es-ES" sz="4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D60093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AngsanaUPC" pitchFamily="18" charset="-34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14876" y="2000240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Si quieres darle un toque de alegría y color  a tus macetas esta primavera, nada mejor que estos adornos hechos con goma </a:t>
            </a:r>
            <a:r>
              <a:rPr lang="es-ES" b="1" i="1" dirty="0" err="1" smtClean="0"/>
              <a:t>eva</a:t>
            </a:r>
            <a:r>
              <a:rPr lang="es-ES" b="1" i="1" dirty="0" smtClean="0"/>
              <a:t>.</a:t>
            </a:r>
            <a:endParaRPr lang="es-ES" b="1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6248" y="5429264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1,50 €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elturro.es/wp-content/uploads/2010/09/DSC4710-Copi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767154" cy="392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1285852" y="500042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632" algn="ctr">
              <a:spcBef>
                <a:spcPct val="0"/>
              </a:spcBef>
            </a:pPr>
            <a:r>
              <a:rPr lang="es-ES" sz="4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AngsanaUPC" pitchFamily="18" charset="-34"/>
              </a:rPr>
              <a:t>Pipas Garrapiñadas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43438" y="1643050"/>
            <a:ext cx="35719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dirty="0" smtClean="0">
                <a:latin typeface="+mj-lt"/>
              </a:rPr>
              <a:t>Las Pipas Garrapiñadas son una delicia que deja sin palabras a cuantos las prueban, un producto que estamos más acostumbrado a comer tostado con cascara,  es una agradable sorpresa para los que las prueban por primera vez.</a:t>
            </a:r>
          </a:p>
          <a:p>
            <a:pPr algn="just"/>
            <a:r>
              <a:rPr lang="es-ES" b="1" i="1" dirty="0" smtClean="0">
                <a:latin typeface="+mj-lt"/>
              </a:rPr>
              <a:t>Con pipas y azúcar como únicos ingredientes llega a ser un vicio para los acostumbrados a comprarlos.</a:t>
            </a:r>
            <a:endParaRPr lang="es-ES" b="1" i="1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500562" y="550070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1,50 €</a:t>
            </a:r>
            <a:endParaRPr lang="es-ES" sz="36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ctrTitle"/>
          </p:nvPr>
        </p:nvSpPr>
        <p:spPr>
          <a:xfrm>
            <a:off x="285720" y="776288"/>
            <a:ext cx="831773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D60093"/>
                </a:solidFill>
                <a:cs typeface="AngsanaUPC" pitchFamily="18" charset="-34"/>
              </a:rPr>
              <a:t> Almendras Garrapiñadas</a:t>
            </a:r>
            <a:endParaRPr lang="es-ES" b="1" dirty="0">
              <a:solidFill>
                <a:srgbClr val="D60093"/>
              </a:solidFill>
              <a:cs typeface="AngsanaUPC" pitchFamily="18" charset="-34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143504" y="2143116"/>
            <a:ext cx="364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latin typeface="+mj-lt"/>
              </a:rPr>
              <a:t>Para nosotros la calidad de los productos es indispensable. Por todo esto, nuestras Almendras están fabricadas con las mejores almendras, y con un proceso de fabricación lento para poder disfrutar de su punto justo de tostado y de una capa de caramelo brillante que te incita a probarlas.</a:t>
            </a:r>
            <a:endParaRPr lang="es-ES" b="1" i="1" dirty="0">
              <a:latin typeface="+mj-lt"/>
            </a:endParaRPr>
          </a:p>
        </p:txBody>
      </p:sp>
      <p:pic>
        <p:nvPicPr>
          <p:cNvPr id="7" name="6 Imagen" descr="DSC4709-Copi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928802"/>
            <a:ext cx="3358800" cy="345322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643438" y="5500702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1,60 €</a:t>
            </a:r>
            <a:endParaRPr lang="es-ES" sz="36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31623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928662" y="500042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632" algn="ctr">
              <a:spcBef>
                <a:spcPct val="0"/>
              </a:spcBef>
            </a:pPr>
            <a:r>
              <a:rPr lang="es-ES" sz="4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AngsanaUPC" pitchFamily="18" charset="-34"/>
              </a:rPr>
              <a:t>Mermelada de Tomate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43438" y="5500702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1,70 €</a:t>
            </a:r>
            <a:endParaRPr lang="es-ES" sz="36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929190" y="2357430"/>
            <a:ext cx="3429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/>
              <a:t>Esta mermelada es ideal para tomar con tus tostadas o para completar entrantes y combinar con sabores salados. Fabricada de forma artesanal con productos de nuestra zona.</a:t>
            </a:r>
            <a:endParaRPr lang="es-E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2911388" cy="30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928662" y="428604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632" algn="ctr">
              <a:spcBef>
                <a:spcPct val="0"/>
              </a:spcBef>
            </a:pPr>
            <a:r>
              <a:rPr lang="es-ES" sz="4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AngsanaUPC" pitchFamily="18" charset="-34"/>
              </a:rPr>
              <a:t>Mermelada de Naranja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43438" y="5500702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1,70 €</a:t>
            </a:r>
            <a:endParaRPr lang="es-ES" sz="36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00562" y="2786058"/>
            <a:ext cx="3286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/>
              <a:t>Una de las más suaves y delicadas mermeladas hechas con un fruto típico de nuestra tierra. </a:t>
            </a:r>
            <a:endParaRPr lang="es-E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71678"/>
            <a:ext cx="33432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928662" y="357166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632" algn="ctr">
              <a:spcBef>
                <a:spcPct val="0"/>
              </a:spcBef>
            </a:pPr>
            <a:r>
              <a:rPr lang="es-ES" sz="4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AngsanaUPC" pitchFamily="18" charset="-34"/>
              </a:rPr>
              <a:t>Mermelada de Fresa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43438" y="5500702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1,70 €</a:t>
            </a:r>
            <a:endParaRPr lang="es-ES" sz="36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86380" y="2428868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Uno de los sabores clásicos y deliciosos para acompañar nuestros desayunos y meriendas.</a:t>
            </a:r>
            <a:endParaRPr lang="es-E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42844" y="285728"/>
            <a:ext cx="8229600" cy="85725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484632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lang="es-ES" sz="48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AngsanaUPC" pitchFamily="18" charset="-34"/>
              </a:rPr>
              <a:t>Salchicha De Pellizco</a:t>
            </a:r>
            <a:endParaRPr lang="es-ES" sz="4800" b="1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D60093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AngsanaUPC" pitchFamily="18" charset="-34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72066" y="1857364"/>
            <a:ext cx="3500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latin typeface="+mj-lt"/>
              </a:rPr>
              <a:t>Aquí tenéis nuestra SALCHICHA CURADA DE PELLIZCO 200gr, sin necesidad de cuchillo para cortarla, porque como su nombre indica, se corta con la mano y lista para degustar.</a:t>
            </a:r>
          </a:p>
          <a:p>
            <a:r>
              <a:rPr lang="es-ES" b="1" i="1" dirty="0" smtClean="0">
                <a:latin typeface="+mj-lt"/>
              </a:rPr>
              <a:t>Solo tiene un problema, que una vez que empiezas, ya no puedes parar de comerla.</a:t>
            </a:r>
            <a:endParaRPr lang="es-ES" b="1" i="1" dirty="0">
              <a:latin typeface="+mj-lt"/>
            </a:endParaRPr>
          </a:p>
        </p:txBody>
      </p:sp>
      <p:pic>
        <p:nvPicPr>
          <p:cNvPr id="6" name="5 Imagen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857364"/>
            <a:ext cx="3712157" cy="278608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643438" y="5500702"/>
            <a:ext cx="3288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 1,95 €</a:t>
            </a:r>
            <a:endParaRPr lang="es-ES" sz="36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28662" y="357166"/>
            <a:ext cx="7429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632" algn="ctr">
              <a:spcBef>
                <a:spcPct val="0"/>
              </a:spcBef>
            </a:pPr>
            <a:r>
              <a:rPr lang="es-ES" sz="4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D60093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AngsanaUPC" pitchFamily="18" charset="-34"/>
              </a:rPr>
              <a:t>Chorizo y Salchichón Reserva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396152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643438" y="5500702"/>
            <a:ext cx="3159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Precio: 1.75 €</a:t>
            </a:r>
            <a:endParaRPr lang="es-ES" sz="36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570</Words>
  <Application>Microsoft Office PowerPoint</Application>
  <PresentationFormat>Presentación en pantalla (4:3)</PresentationFormat>
  <Paragraphs>64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Brío</vt:lpstr>
      <vt:lpstr>CATÁLOGO</vt:lpstr>
      <vt:lpstr>Presentación de PowerPoint</vt:lpstr>
      <vt:lpstr>Presentación de PowerPoint</vt:lpstr>
      <vt:lpstr> Almendras Garrapiñadas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Imperial Extra</vt:lpstr>
      <vt:lpstr>Presentación de PowerPoint</vt:lpstr>
      <vt:lpstr>Presentación de PowerPoint</vt:lpstr>
      <vt:lpstr>Presentación de PowerPoint</vt:lpstr>
      <vt:lpstr>Presentación de PowerPoint</vt:lpstr>
      <vt:lpstr>BROCHES DE GANCHILLO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Alumno</dc:creator>
  <cp:lastModifiedBy>PROFESOR</cp:lastModifiedBy>
  <cp:revision>33</cp:revision>
  <dcterms:created xsi:type="dcterms:W3CDTF">2015-03-05T20:38:13Z</dcterms:created>
  <dcterms:modified xsi:type="dcterms:W3CDTF">2015-03-26T09:49:07Z</dcterms:modified>
</cp:coreProperties>
</file>