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71" r:id="rId2"/>
    <p:sldId id="270" r:id="rId3"/>
    <p:sldId id="268" r:id="rId4"/>
    <p:sldId id="269" r:id="rId5"/>
    <p:sldId id="260" r:id="rId6"/>
    <p:sldId id="261" r:id="rId7"/>
    <p:sldId id="262" r:id="rId8"/>
    <p:sldId id="263" r:id="rId9"/>
    <p:sldId id="264" r:id="rId10"/>
    <p:sldId id="272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2" autoAdjust="0"/>
    <p:restoredTop sz="94660"/>
  </p:normalViewPr>
  <p:slideViewPr>
    <p:cSldViewPr>
      <p:cViewPr varScale="1">
        <p:scale>
          <a:sx n="74" d="100"/>
          <a:sy n="74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D94D8F-E9BC-4D6B-8435-E00246326583}" type="datetimeFigureOut">
              <a:rPr lang="es-ES" smtClean="0"/>
              <a:pPr/>
              <a:t>26/03/2015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79A667-69E9-4DCE-8E02-508854458D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2088232"/>
          </a:xfrm>
        </p:spPr>
        <p:txBody>
          <a:bodyPr/>
          <a:lstStyle/>
          <a:p>
            <a:r>
              <a:rPr lang="es-ES" dirty="0" smtClean="0"/>
              <a:t>COOPERATIVA “INTERMITENTES”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384376"/>
          </a:xfrm>
        </p:spPr>
        <p:txBody>
          <a:bodyPr>
            <a:normAutofit/>
          </a:bodyPr>
          <a:lstStyle/>
          <a:p>
            <a:r>
              <a:rPr lang="es-ES" sz="4000" dirty="0" smtClean="0"/>
              <a:t>CATÁLOGO DE </a:t>
            </a:r>
            <a:r>
              <a:rPr lang="es-ES" sz="4000" dirty="0" smtClean="0"/>
              <a:t>PRODUCTOS</a:t>
            </a:r>
            <a:endParaRPr lang="es-ES" sz="4000" dirty="0" smtClean="0"/>
          </a:p>
          <a:p>
            <a:endParaRPr lang="es-ES" sz="4000" dirty="0"/>
          </a:p>
          <a:p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7871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5811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Pulseras artesanales. 0,50 </a:t>
            </a:r>
            <a:r>
              <a:rPr lang="es-ES" smtClean="0"/>
              <a:t>Euros unidad</a:t>
            </a:r>
            <a:endParaRPr lang="es-ES" dirty="0"/>
          </a:p>
        </p:txBody>
      </p:sp>
      <p:pic>
        <p:nvPicPr>
          <p:cNvPr id="6" name="5 Marcador de contenido" descr="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0"/>
            <a:ext cx="5040560" cy="378042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1" y="3645024"/>
            <a:ext cx="6400800" cy="2520280"/>
          </a:xfrm>
        </p:spPr>
        <p:txBody>
          <a:bodyPr>
            <a:normAutofit fontScale="92500" lnSpcReduction="20000"/>
          </a:bodyPr>
          <a:lstStyle/>
          <a:p>
            <a:r>
              <a:rPr lang="es-ES" sz="3600" dirty="0" smtClean="0"/>
              <a:t>LONGANIZA DE PASCUA CON SABOR A CABRALES</a:t>
            </a:r>
          </a:p>
          <a:p>
            <a:r>
              <a:rPr lang="es-ES" sz="3600" dirty="0" smtClean="0"/>
              <a:t>4,25€: 4 unidades (Empaquetadas al vacío).</a:t>
            </a:r>
          </a:p>
          <a:p>
            <a:r>
              <a:rPr lang="es-ES" sz="3600" dirty="0" smtClean="0"/>
              <a:t>Peso: 195g.</a:t>
            </a:r>
            <a:endParaRPr lang="es-ES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60648"/>
            <a:ext cx="8208912" cy="292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4909" y="302653"/>
            <a:ext cx="8229600" cy="18288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599" y="3789040"/>
            <a:ext cx="6400800" cy="2088232"/>
          </a:xfrm>
        </p:spPr>
        <p:txBody>
          <a:bodyPr>
            <a:normAutofit fontScale="92500" lnSpcReduction="20000"/>
          </a:bodyPr>
          <a:lstStyle/>
          <a:p>
            <a:r>
              <a:rPr lang="es-ES" sz="3600" dirty="0" smtClean="0"/>
              <a:t>SALCHICHA CON NUECES</a:t>
            </a:r>
          </a:p>
          <a:p>
            <a:r>
              <a:rPr lang="es-ES" sz="3600" dirty="0" smtClean="0"/>
              <a:t>5,25€ la unidad.(Empaquetada al vacío).</a:t>
            </a:r>
          </a:p>
          <a:p>
            <a:r>
              <a:rPr lang="es-ES" sz="3600" dirty="0" smtClean="0"/>
              <a:t>Peso: 230g.</a:t>
            </a:r>
            <a:endParaRPr lang="es-ES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20891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99303" y="341290"/>
            <a:ext cx="8229600" cy="18288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257542"/>
          </a:xfrm>
        </p:spPr>
        <p:txBody>
          <a:bodyPr>
            <a:normAutofit fontScale="92500" lnSpcReduction="10000"/>
          </a:bodyPr>
          <a:lstStyle/>
          <a:p>
            <a:r>
              <a:rPr lang="es-ES" sz="3600" dirty="0" smtClean="0"/>
              <a:t>FUET CON PIPAS</a:t>
            </a:r>
          </a:p>
          <a:p>
            <a:r>
              <a:rPr lang="es-ES" sz="3600" dirty="0" smtClean="0"/>
              <a:t>4,25€ la unidad. (Empaquetada al vacío).</a:t>
            </a:r>
          </a:p>
          <a:p>
            <a:r>
              <a:rPr lang="es-ES" sz="3600" dirty="0" smtClean="0"/>
              <a:t>Peso: 200g.</a:t>
            </a:r>
            <a:endParaRPr lang="es-ES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42493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39341"/>
            <a:ext cx="7772400" cy="14700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599" y="4077072"/>
            <a:ext cx="6400800" cy="1944216"/>
          </a:xfrm>
        </p:spPr>
        <p:txBody>
          <a:bodyPr>
            <a:normAutofit lnSpcReduction="10000"/>
          </a:bodyPr>
          <a:lstStyle/>
          <a:p>
            <a:r>
              <a:rPr lang="es-ES" sz="3600" dirty="0" smtClean="0"/>
              <a:t>MOUSSE DE SETAS</a:t>
            </a:r>
          </a:p>
          <a:p>
            <a:r>
              <a:rPr lang="es-ES" sz="3600" dirty="0" smtClean="0"/>
              <a:t>5,25€ la unidad (Tarro).</a:t>
            </a:r>
          </a:p>
          <a:p>
            <a:r>
              <a:rPr lang="es-ES" sz="3600" dirty="0" smtClean="0"/>
              <a:t>Peso: 125g.</a:t>
            </a:r>
            <a:endParaRPr lang="es-ES" sz="36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76672"/>
            <a:ext cx="595674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CREMA DE QUESO DE CABRA CON MIEL</a:t>
            </a:r>
          </a:p>
          <a:p>
            <a:r>
              <a:rPr lang="es-ES" dirty="0" smtClean="0"/>
              <a:t>5’25€ la unidad (Tarro).</a:t>
            </a:r>
          </a:p>
          <a:p>
            <a:r>
              <a:rPr lang="es-ES" dirty="0" smtClean="0"/>
              <a:t>Peso: 235g.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7992888" cy="335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5596" y="4005064"/>
            <a:ext cx="6400800" cy="1512168"/>
          </a:xfrm>
        </p:spPr>
        <p:txBody>
          <a:bodyPr>
            <a:normAutofit fontScale="92500" lnSpcReduction="20000"/>
          </a:bodyPr>
          <a:lstStyle/>
          <a:p>
            <a:r>
              <a:rPr lang="es-ES" sz="3600" dirty="0" smtClean="0"/>
              <a:t>PATÉ DE ALCACHOFA</a:t>
            </a:r>
          </a:p>
          <a:p>
            <a:r>
              <a:rPr lang="es-ES" sz="3600" dirty="0" smtClean="0"/>
              <a:t>5,25€ la unidad (Tarro).</a:t>
            </a:r>
          </a:p>
          <a:p>
            <a:r>
              <a:rPr lang="es-ES" sz="3600" dirty="0" smtClean="0"/>
              <a:t>Peso: 125g.</a:t>
            </a:r>
            <a:endParaRPr lang="es-ES" sz="36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28092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94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5596" y="4005064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ES" sz="3600" dirty="0" smtClean="0"/>
              <a:t>MERMELADA DE CALABAZA</a:t>
            </a:r>
          </a:p>
          <a:p>
            <a:r>
              <a:rPr lang="es-ES" sz="3600" dirty="0" smtClean="0"/>
              <a:t>4’50€ la unidad. (Tarro)</a:t>
            </a:r>
          </a:p>
          <a:p>
            <a:r>
              <a:rPr lang="es-ES" sz="3600" dirty="0" smtClean="0"/>
              <a:t>Peso: 235g.</a:t>
            </a:r>
            <a:endParaRPr lang="es-ES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280920" cy="318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ES" sz="3600" dirty="0" smtClean="0"/>
              <a:t>MERMELADA DE MELÓN</a:t>
            </a:r>
          </a:p>
          <a:p>
            <a:r>
              <a:rPr lang="es-ES" sz="3600" dirty="0" smtClean="0"/>
              <a:t>4’50€ la unidad (Tarro).</a:t>
            </a:r>
          </a:p>
          <a:p>
            <a:r>
              <a:rPr lang="es-ES" sz="3600" dirty="0" smtClean="0"/>
              <a:t>Peso: 235g.</a:t>
            </a:r>
            <a:endParaRPr lang="es-ES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8280920" cy="324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142</Words>
  <Application>Microsoft Office PowerPoint</Application>
  <PresentationFormat>Presentación en pantalla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Vértice</vt:lpstr>
      <vt:lpstr>COOPERATIVA “INTERMITENTES”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Pulseras artesanales. 0,50 Euros unidad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PEDRO</dc:creator>
  <cp:lastModifiedBy>JUAN PEDRO</cp:lastModifiedBy>
  <cp:revision>13</cp:revision>
  <dcterms:created xsi:type="dcterms:W3CDTF">2015-02-12T13:28:30Z</dcterms:created>
  <dcterms:modified xsi:type="dcterms:W3CDTF">2015-03-26T16:24:04Z</dcterms:modified>
</cp:coreProperties>
</file>