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8.png" ContentType="image/png"/>
  <Override PartName="/ppt/media/image13.jpeg" ContentType="image/jpeg"/>
  <Override PartName="/ppt/media/image21.jpeg" ContentType="image/jpeg"/>
  <Override PartName="/ppt/media/image20.jpeg" ContentType="image/jpeg"/>
  <Override PartName="/ppt/media/image9.jpeg" ContentType="image/jpeg"/>
  <Override PartName="/ppt/media/image28.png" ContentType="image/png"/>
  <Override PartName="/ppt/media/image5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4.jpeg" ContentType="image/jpeg"/>
  <Override PartName="/ppt/media/image19.jpeg" ContentType="image/jpeg"/>
  <Override PartName="/ppt/media/image11.png" ContentType="image/png"/>
  <Override PartName="/ppt/media/image27.jpeg" ContentType="image/jpeg"/>
  <Override PartName="/ppt/media/image18.jpeg" ContentType="image/jpeg"/>
  <Override PartName="/ppt/media/image26.jpeg" ContentType="image/jpeg"/>
  <Override PartName="/ppt/media/image7.png" ContentType="image/png"/>
  <Override PartName="/ppt/media/image1.jpeg" ContentType="image/jpeg"/>
  <Override PartName="/ppt/media/image17.jpeg" ContentType="image/jpeg"/>
  <Override PartName="/ppt/media/image3.png" ContentType="image/png"/>
  <Override PartName="/ppt/media/image25.jpeg" ContentType="image/jpeg"/>
  <Override PartName="/ppt/media/image22.png" ContentType="image/png"/>
  <Override PartName="/ppt/media/image16.jpeg" ContentType="image/jpeg"/>
  <Override PartName="/ppt/media/image24.jpeg" ContentType="image/jpe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520" cy="5307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520" cy="5307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u"/>
              <a:t>Egin klik tituluko testuaren formatua editatzeko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u"/>
              <a:t>Egin klik eskemako testuaren formatua editatzeko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u"/>
              <a:t>Bigarren eskema-maila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u"/>
              <a:t>Hirugarren eskema-maila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u"/>
              <a:t>Laugarren eskema-maila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u"/>
              <a:t>Bosgarren eskema-maila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u"/>
              <a:t>Seigarren eskema-maila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u"/>
              <a:t>Zazpigarren eskema-maila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u"/>
              <a:t>Egin klik tituluko testuaren formatua editatzeko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u"/>
              <a:t>Egin klik eskemako testuaren formatua editatzeko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u"/>
              <a:t>Bigarren eskema-maila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u"/>
              <a:t>Hirugarren eskema-maila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u"/>
              <a:t>Laugarren eskema-maila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u"/>
              <a:t>Bosgarren eskema-maila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u"/>
              <a:t>Seigarren eskema-maila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u"/>
              <a:t>Zazpigarren eskema-maila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39640" y="620640"/>
            <a:ext cx="7771320" cy="14688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u" sz="8800">
                <a:solidFill>
                  <a:srgbClr val="984807"/>
                </a:solidFill>
                <a:latin typeface="Calibri"/>
              </a:rPr>
              <a:t>JOANXU</a:t>
            </a:r>
            <a:endParaRPr/>
          </a:p>
        </p:txBody>
      </p:sp>
      <p:pic>
        <p:nvPicPr>
          <p:cNvPr descr="" id="7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83640" y="2781000"/>
            <a:ext cx="3840480" cy="28461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54680" y="2880000"/>
            <a:ext cx="7860600" cy="3059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endParaRPr/>
          </a:p>
          <a:p>
            <a:endParaRPr/>
          </a:p>
          <a:p>
            <a:r>
              <a:rPr lang="eu" sz="3600">
                <a:solidFill>
                  <a:srgbClr val="984807"/>
                </a:solidFill>
                <a:latin typeface="Calibri"/>
              </a:rPr>
              <a:t>PACK DE PRODUCTOS TIPICOS VASCOS</a:t>
            </a:r>
            <a:endParaRPr/>
          </a:p>
          <a:p>
            <a:r>
              <a:rPr lang="eu" sz="3600">
                <a:solidFill>
                  <a:srgbClr val="984807"/>
                </a:solidFill>
                <a:latin typeface="Calibri"/>
              </a:rPr>
              <a:t>RUTA OCHO APELLIDOS VASCOS</a:t>
            </a:r>
            <a:endParaRPr/>
          </a:p>
          <a:p>
            <a:r>
              <a:rPr lang="eu" sz="3600">
                <a:solidFill>
                  <a:srgbClr val="984807"/>
                </a:solidFill>
                <a:latin typeface="Calibri"/>
              </a:rPr>
              <a:t>LLAVEROS</a:t>
            </a:r>
            <a:endParaRPr/>
          </a:p>
          <a:p>
            <a:r>
              <a:rPr lang="eu" sz="3600">
                <a:solidFill>
                  <a:srgbClr val="984807"/>
                </a:solidFill>
                <a:latin typeface="Calibri"/>
              </a:rPr>
              <a:t>PENDRIVES</a:t>
            </a:r>
            <a:endParaRPr/>
          </a:p>
          <a:p>
            <a:endParaRPr/>
          </a:p>
          <a:p>
            <a:r>
              <a:rPr lang="eu" sz="3600">
                <a:solidFill>
                  <a:srgbClr val="fdeada"/>
                </a:solidFill>
                <a:latin typeface="Calibri"/>
              </a:rPr>
              <a:t>·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lang="eu" sz="3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75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76640" y="5517360"/>
            <a:ext cx="1262160" cy="93492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728000" y="3861000"/>
            <a:ext cx="6407280" cy="60228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CustomShape 3"/>
          <p:cNvSpPr/>
          <p:nvPr/>
        </p:nvSpPr>
        <p:spPr>
          <a:xfrm>
            <a:off x="648000" y="72000"/>
            <a:ext cx="7488000" cy="1368000"/>
          </a:xfrm>
          <a:prstGeom prst="horizontalScroll">
            <a:avLst>
              <a:gd fmla="val 2700" name="adj"/>
            </a:avLst>
          </a:prstGeom>
          <a:solidFill>
            <a:srgbClr val="996600"/>
          </a:solidFill>
          <a:ln>
            <a:solidFill>
              <a:srgbClr val="3465af"/>
            </a:solidFill>
          </a:ln>
        </p:spPr>
      </p:sp>
      <p:sp>
        <p:nvSpPr>
          <p:cNvPr id="78" name="CustomShape 4"/>
          <p:cNvSpPr/>
          <p:nvPr/>
        </p:nvSpPr>
        <p:spPr>
          <a:xfrm>
            <a:off x="7632000" y="2304000"/>
            <a:ext cx="216000" cy="360"/>
          </a:xfrm>
          <a:prstGeom prst="horizontalScroll">
            <a:avLst>
              <a:gd fmla="val 2700" name="adj"/>
            </a:avLst>
          </a:prstGeom>
          <a:solidFill>
            <a:srgbClr val="729fcf"/>
          </a:solidFill>
          <a:ln>
            <a:solidFill>
              <a:srgbClr val="3465af"/>
            </a:solidFill>
          </a:ln>
        </p:spPr>
      </p:sp>
      <p:sp>
        <p:nvSpPr>
          <p:cNvPr id="79" name="CustomShape 5"/>
          <p:cNvSpPr/>
          <p:nvPr/>
        </p:nvSpPr>
        <p:spPr>
          <a:xfrm>
            <a:off x="2520000" y="360000"/>
            <a:ext cx="3600000" cy="1800360"/>
          </a:xfrm>
          <a:prstGeom prst="textCascadeUp">
            <a:avLst>
              <a:gd fmla="val 16108" name="adj"/>
            </a:avLst>
          </a:prstGeom>
          <a:gradFill>
            <a:gsLst>
              <a:gs pos="0">
                <a:srgbClr val="ff3333"/>
              </a:gs>
              <a:gs pos="100000">
                <a:srgbClr val="ffff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txBody>
          <a:bodyPr anchor="ctr" anchorCtr="1" bIns="47160" lIns="90000" rIns="90000" tIns="47160"/>
          <a:p>
            <a:pPr>
              <a:lnSpc>
                <a:spcPct val="100000"/>
              </a:lnSpc>
            </a:pPr>
            <a:r>
              <a:rPr lang="eu" sz="2400">
                <a:solidFill>
                  <a:srgbClr val="000000"/>
                </a:solidFill>
                <a:latin typeface="Arial Black"/>
                <a:ea typeface="MS Gothic"/>
              </a:rPr>
              <a:t>CATÁLOGO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51640" y="-99360"/>
            <a:ext cx="8280000" cy="2663280"/>
          </a:xfrm>
          <a:prstGeom prst="irregularSeal2">
            <a:avLst/>
          </a:prstGeom>
          <a:solidFill>
            <a:srgbClr val="9bbb59"/>
          </a:solidFill>
          <a:ln w="38160">
            <a:solidFill>
              <a:srgbClr val="ffffff"/>
            </a:solidFill>
            <a:round/>
          </a:ln>
        </p:spPr>
      </p:sp>
      <p:sp>
        <p:nvSpPr>
          <p:cNvPr id="81" name="CustomShape 2"/>
          <p:cNvSpPr/>
          <p:nvPr/>
        </p:nvSpPr>
        <p:spPr>
          <a:xfrm rot="21102000">
            <a:off x="1273680" y="1047960"/>
            <a:ext cx="5975640" cy="6328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u" sz="4400">
                <a:solidFill>
                  <a:srgbClr val="000000"/>
                </a:solidFill>
                <a:latin typeface="Calibri"/>
              </a:rPr>
              <a:t>PACK «A» DE PRODUCTOS VASCOS</a:t>
            </a:r>
            <a:endParaRPr/>
          </a:p>
        </p:txBody>
      </p:sp>
      <p:pic>
        <p:nvPicPr>
          <p:cNvPr descr="" id="82" name="5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6480000" y="3384000"/>
            <a:ext cx="2411640" cy="172764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83" name="CustomShape 3"/>
          <p:cNvSpPr/>
          <p:nvPr/>
        </p:nvSpPr>
        <p:spPr>
          <a:xfrm rot="20025000">
            <a:off x="5957640" y="5088240"/>
            <a:ext cx="2663640" cy="1680840"/>
          </a:xfrm>
          <a:prstGeom prst="irregularSeal1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7778000"/>
          </a:gradFill>
          <a:ln>
            <a:noFill/>
          </a:ln>
        </p:spPr>
        <p:txBody>
          <a:bodyPr anchor="ctr" bIns="45000" lIns="90000" rIns="90000" tIns="45000"/>
          <a:p>
            <a:r>
              <a:rPr lang="eu"/>
              <a:t>        </a:t>
            </a:r>
            <a:r>
              <a:rPr lang="eu"/>
              <a:t>15€</a:t>
            </a:r>
            <a:endParaRPr/>
          </a:p>
        </p:txBody>
      </p:sp>
      <p:sp>
        <p:nvSpPr>
          <p:cNvPr id="84" name="CustomShape 4"/>
          <p:cNvSpPr/>
          <p:nvPr/>
        </p:nvSpPr>
        <p:spPr>
          <a:xfrm>
            <a:off x="2627640" y="4077000"/>
            <a:ext cx="646920" cy="64692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85" name="CustomShape 5"/>
          <p:cNvSpPr/>
          <p:nvPr/>
        </p:nvSpPr>
        <p:spPr>
          <a:xfrm>
            <a:off x="5904000" y="4117320"/>
            <a:ext cx="502920" cy="56628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pic>
        <p:nvPicPr>
          <p:cNvPr descr="" id="8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40" y="5670720"/>
            <a:ext cx="1296720" cy="960840"/>
          </a:xfrm>
          <a:prstGeom prst="rect">
            <a:avLst/>
          </a:prstGeom>
          <a:ln>
            <a:noFill/>
          </a:ln>
        </p:spPr>
      </p:pic>
      <p:pic>
        <p:nvPicPr>
          <p:cNvPr descr="" id="8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88000" y="3168000"/>
            <a:ext cx="2142360" cy="2142360"/>
          </a:xfrm>
          <a:prstGeom prst="rect">
            <a:avLst/>
          </a:prstGeom>
          <a:ln>
            <a:noFill/>
          </a:ln>
        </p:spPr>
      </p:pic>
      <p:pic>
        <p:nvPicPr>
          <p:cNvPr descr="" id="8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285000" y="3384000"/>
            <a:ext cx="2618640" cy="174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 rot="102600">
            <a:off x="-56880" y="-11160"/>
            <a:ext cx="8560800" cy="2669040"/>
          </a:xfrm>
          <a:prstGeom prst="irregularSeal2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</p:spPr>
      </p:sp>
      <p:sp>
        <p:nvSpPr>
          <p:cNvPr id="90" name="CustomShape 2"/>
          <p:cNvSpPr/>
          <p:nvPr/>
        </p:nvSpPr>
        <p:spPr>
          <a:xfrm rot="21076200">
            <a:off x="900720" y="840600"/>
            <a:ext cx="5462280" cy="9090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u" sz="4400">
                <a:solidFill>
                  <a:srgbClr val="000000"/>
                </a:solidFill>
                <a:latin typeface="Calibri"/>
              </a:rPr>
              <a:t>Ocho apellidos vascos</a:t>
            </a:r>
            <a:endParaRPr/>
          </a:p>
        </p:txBody>
      </p:sp>
      <p:pic>
        <p:nvPicPr>
          <p:cNvPr descr="" id="91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827640" y="2997000"/>
            <a:ext cx="2131920" cy="213192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pic>
        <p:nvPicPr>
          <p:cNvPr descr="" id="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5805360"/>
            <a:ext cx="1114560" cy="82584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6264360" y="5400000"/>
            <a:ext cx="2519280" cy="1079280"/>
          </a:xfrm>
          <a:prstGeom prst="irregularSeal2">
            <a:avLst/>
          </a:prstGeom>
          <a:solidFill>
            <a:srgbClr val="729fcf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eu"/>
              <a:t>240€</a:t>
            </a:r>
            <a:endParaRPr/>
          </a:p>
        </p:txBody>
      </p:sp>
      <p:pic>
        <p:nvPicPr>
          <p:cNvPr descr="" id="94" name=""/>
          <p:cNvPicPr/>
          <p:nvPr/>
        </p:nvPicPr>
        <p:blipFill>
          <a:blip r:embed="rId3"/>
          <a:stretch>
            <a:fillRect/>
          </a:stretch>
        </p:blipFill>
        <p:spPr>
          <a:xfrm rot="21557400">
            <a:off x="5986080" y="1960560"/>
            <a:ext cx="2786400" cy="1742760"/>
          </a:xfrm>
          <a:prstGeom prst="rect">
            <a:avLst/>
          </a:prstGeom>
          <a:ln>
            <a:noFill/>
          </a:ln>
        </p:spPr>
      </p:pic>
      <p:pic>
        <p:nvPicPr>
          <p:cNvPr descr="" id="95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600000" y="2808000"/>
            <a:ext cx="2618640" cy="1742400"/>
          </a:xfrm>
          <a:prstGeom prst="rect">
            <a:avLst/>
          </a:prstGeom>
          <a:ln>
            <a:noFill/>
          </a:ln>
        </p:spPr>
      </p:pic>
      <p:pic>
        <p:nvPicPr>
          <p:cNvPr descr="" id="96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5973480" y="3888000"/>
            <a:ext cx="2666160" cy="1656720"/>
          </a:xfrm>
          <a:prstGeom prst="rect">
            <a:avLst/>
          </a:prstGeom>
          <a:ln>
            <a:noFill/>
          </a:ln>
        </p:spPr>
      </p:pic>
      <p:pic>
        <p:nvPicPr>
          <p:cNvPr descr="" id="97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3350160" y="4846320"/>
            <a:ext cx="2913840" cy="156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2000" y="792000"/>
            <a:ext cx="8855640" cy="346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r>
              <a:rPr lang="eu"/>
              <a:t> 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1800000" y="2827080"/>
            <a:ext cx="5328000" cy="2932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endParaRPr/>
          </a:p>
          <a:p>
            <a:r>
              <a:rPr lang="eu"/>
              <a:t>Pasa un estupendo fin de semana visitando los sitios más</a:t>
            </a:r>
            <a:endParaRPr/>
          </a:p>
          <a:p>
            <a:r>
              <a:rPr lang="eu"/>
              <a:t>emblemáticos donde se grabó la pelicula más taquillera de la </a:t>
            </a:r>
            <a:endParaRPr/>
          </a:p>
          <a:p>
            <a:r>
              <a:rPr lang="eu"/>
              <a:t>historia española. Por ejemplo, el restaurante Bedua,</a:t>
            </a:r>
            <a:endParaRPr/>
          </a:p>
          <a:p>
            <a:r>
              <a:rPr lang="eu"/>
              <a:t>ermita de San Telmo, la plaza de la manifestación.. </a:t>
            </a:r>
            <a:endParaRPr/>
          </a:p>
          <a:p>
            <a:r>
              <a:rPr lang="eu"/>
              <a:t>Podréis alojaros en la maravillosa casa rural de Tolare Berri. </a:t>
            </a:r>
            <a:endParaRPr/>
          </a:p>
        </p:txBody>
      </p:sp>
      <p:sp>
        <p:nvSpPr>
          <p:cNvPr id="100" name="CustomShape 3"/>
          <p:cNvSpPr/>
          <p:nvPr/>
        </p:nvSpPr>
        <p:spPr>
          <a:xfrm>
            <a:off x="1368000" y="1008000"/>
            <a:ext cx="6911640" cy="1620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r>
              <a:rPr b="1" lang="eu" sz="5400"/>
              <a:t>La ruta ocho apellidos vascos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 rot="21039000">
            <a:off x="1685160" y="-64440"/>
            <a:ext cx="5975640" cy="2951280"/>
          </a:xfrm>
          <a:prstGeom prst="irregularSeal1">
            <a:avLst/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</p:sp>
      <p:sp>
        <p:nvSpPr>
          <p:cNvPr id="102" name="CustomShape 2"/>
          <p:cNvSpPr/>
          <p:nvPr/>
        </p:nvSpPr>
        <p:spPr>
          <a:xfrm rot="20581800">
            <a:off x="548640" y="5950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u" sz="4400">
                <a:solidFill>
                  <a:srgbClr val="fff1ec"/>
                </a:solidFill>
                <a:latin typeface="Calibri"/>
              </a:rPr>
              <a:t>LLAVEROS</a:t>
            </a:r>
            <a:endParaRPr/>
          </a:p>
        </p:txBody>
      </p:sp>
      <p:pic>
        <p:nvPicPr>
          <p:cNvPr descr="" id="103" name="3 Imagen"/>
          <p:cNvPicPr/>
          <p:nvPr/>
        </p:nvPicPr>
        <p:blipFill>
          <a:blip r:embed="rId1"/>
          <a:stretch>
            <a:fillRect/>
          </a:stretch>
        </p:blipFill>
        <p:spPr>
          <a:xfrm rot="21027600">
            <a:off x="482040" y="2696760"/>
            <a:ext cx="2958480" cy="215928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descr="" id="104" name="4 Imagen"/>
          <p:cNvPicPr/>
          <p:nvPr/>
        </p:nvPicPr>
        <p:blipFill>
          <a:blip r:embed="rId2"/>
          <a:stretch>
            <a:fillRect/>
          </a:stretch>
        </p:blipFill>
        <p:spPr>
          <a:xfrm rot="361800">
            <a:off x="6029280" y="2620440"/>
            <a:ext cx="2529000" cy="1825560"/>
          </a:xfrm>
          <a:prstGeom prst="rect">
            <a:avLst/>
          </a:prstGeom>
          <a:ln w="76320">
            <a:solidFill>
              <a:srgbClr val="292929"/>
            </a:solidFill>
            <a:miter/>
          </a:ln>
        </p:spPr>
      </p:pic>
      <p:pic>
        <p:nvPicPr>
          <p:cNvPr descr="" id="105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360" y="4481280"/>
            <a:ext cx="3047760" cy="188532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6948360" y="5424480"/>
            <a:ext cx="1871280" cy="1315800"/>
          </a:xfrm>
          <a:prstGeom prst="irregularSeal1">
            <a:avLst/>
          </a:prstGeom>
          <a:solidFill>
            <a:srgbClr val="c0504d"/>
          </a:solidFill>
          <a:ln w="38160">
            <a:solidFill>
              <a:srgbClr val="ffffff"/>
            </a:solidFill>
            <a:round/>
          </a:ln>
        </p:spPr>
        <p:txBody>
          <a:bodyPr anchor="ctr" bIns="45000" lIns="90000" rIns="90000" tIns="45000"/>
          <a:p>
            <a:r>
              <a:rPr lang="eu"/>
              <a:t>5€</a:t>
            </a:r>
            <a:endParaRPr/>
          </a:p>
        </p:txBody>
      </p:sp>
      <p:pic>
        <p:nvPicPr>
          <p:cNvPr descr="" id="10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79640" y="5733360"/>
            <a:ext cx="1186560" cy="87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224000" y="288000"/>
            <a:ext cx="6551640" cy="2087280"/>
          </a:xfrm>
          <a:prstGeom prst="irregularSeal1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</p:sp>
      <p:sp>
        <p:nvSpPr>
          <p:cNvPr id="109" name="CustomShape 2"/>
          <p:cNvSpPr/>
          <p:nvPr/>
        </p:nvSpPr>
        <p:spPr>
          <a:xfrm>
            <a:off x="467640" y="80532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u" sz="4400">
                <a:solidFill>
                  <a:srgbClr val="000000"/>
                </a:solidFill>
                <a:latin typeface="Calibri"/>
              </a:rPr>
              <a:t>PENDRIVES</a:t>
            </a:r>
            <a:endParaRPr/>
          </a:p>
        </p:txBody>
      </p:sp>
      <p:pic>
        <p:nvPicPr>
          <p:cNvPr descr="" id="110" name="3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629640" y="1854360"/>
            <a:ext cx="1947960" cy="1460880"/>
          </a:xfrm>
          <a:prstGeom prst="rect">
            <a:avLst/>
          </a:prstGeom>
          <a:ln>
            <a:noFill/>
          </a:ln>
        </p:spPr>
      </p:pic>
      <p:pic>
        <p:nvPicPr>
          <p:cNvPr descr="" id="111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746800" y="2585160"/>
            <a:ext cx="2914560" cy="1950840"/>
          </a:xfrm>
          <a:prstGeom prst="rect">
            <a:avLst/>
          </a:prstGeom>
          <a:ln>
            <a:noFill/>
          </a:ln>
        </p:spPr>
      </p:pic>
      <p:pic>
        <p:nvPicPr>
          <p:cNvPr descr="" id="112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42040" y="3580200"/>
            <a:ext cx="1794240" cy="1913400"/>
          </a:xfrm>
          <a:prstGeom prst="rect">
            <a:avLst/>
          </a:prstGeom>
          <a:ln>
            <a:noFill/>
          </a:ln>
        </p:spPr>
      </p:pic>
      <p:pic>
        <p:nvPicPr>
          <p:cNvPr descr="" id="113" name="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996000" y="5013000"/>
            <a:ext cx="4210920" cy="1560960"/>
          </a:xfrm>
          <a:prstGeom prst="rect">
            <a:avLst/>
          </a:prstGeom>
          <a:ln>
            <a:noFill/>
          </a:ln>
        </p:spPr>
      </p:pic>
      <p:pic>
        <p:nvPicPr>
          <p:cNvPr descr="" id="114" name="7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000" y="2301480"/>
            <a:ext cx="2952720" cy="2214360"/>
          </a:xfrm>
          <a:prstGeom prst="rect">
            <a:avLst/>
          </a:prstGeom>
          <a:ln>
            <a:noFill/>
          </a:ln>
        </p:spPr>
      </p:pic>
      <p:pic>
        <p:nvPicPr>
          <p:cNvPr descr="" id="115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212040" y="5794200"/>
            <a:ext cx="1258560" cy="932400"/>
          </a:xfrm>
          <a:prstGeom prst="rect">
            <a:avLst/>
          </a:prstGeom>
          <a:ln>
            <a:noFill/>
          </a:ln>
        </p:spPr>
      </p:pic>
      <p:sp>
        <p:nvSpPr>
          <p:cNvPr id="116" name="CustomShape 3"/>
          <p:cNvSpPr/>
          <p:nvPr/>
        </p:nvSpPr>
        <p:spPr>
          <a:xfrm>
            <a:off x="1728000" y="5112360"/>
            <a:ext cx="2375280" cy="1511280"/>
          </a:xfrm>
          <a:prstGeom prst="irregularSeal2">
            <a:avLst/>
          </a:prstGeom>
          <a:solidFill>
            <a:srgbClr val="729fcf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eu"/>
              <a:t>8GB 10€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