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Shape 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cap="flat" w="57150">
            <a:solidFill>
              <a:srgbClr val="000000">
                <a:alpha val="14901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3.png"/><Relationship Id="rId3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750" y="765112"/>
            <a:ext cx="2970475" cy="265612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6198925" y="3752600"/>
            <a:ext cx="2672099" cy="106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s" sz="2000"/>
              <a:t>Pablo Etxeberria</a:t>
            </a:r>
          </a:p>
          <a:p>
            <a:pPr rtl="0">
              <a:spcBef>
                <a:spcPts val="0"/>
              </a:spcBef>
              <a:buNone/>
            </a:pPr>
            <a:r>
              <a:rPr b="1" lang="es" sz="2000"/>
              <a:t>Irati Ugarte </a:t>
            </a:r>
          </a:p>
          <a:p>
            <a:pPr>
              <a:spcBef>
                <a:spcPts val="0"/>
              </a:spcBef>
              <a:buNone/>
            </a:pPr>
            <a:r>
              <a:rPr b="1" lang="es" sz="2000"/>
              <a:t>Nuria Aguirrezabal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0" y="101825"/>
            <a:ext cx="91440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3600">
                <a:solidFill>
                  <a:srgbClr val="00FF00"/>
                </a:solidFill>
              </a:rPr>
              <a:t>CATALOGO-KATALOGOA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/>
              <a:t>Baserriko Gazta/Queso de Caserio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00150"/>
            <a:ext cx="23273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/>
              <a:t>Artisauki baserriko esnez ekoitzitako gazta eder hauek famatuak dira beraien zapore zoragarriagatik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602950" y="1366375"/>
            <a:ext cx="3938099" cy="196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6541050" y="665800"/>
            <a:ext cx="259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Solo para ti. Son quesos hechos artesanalmente con leche de caserío, muy deliciosos y famosos por su increíble sabor.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648200" y="3610100"/>
            <a:ext cx="3938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/>
              <a:t>Precio: A decidir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                                                            ESKAINTZA BEREZIA / OFERTÓN!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200150"/>
            <a:ext cx="40911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/>
              <a:t>¿Quieres gozar del mejor postre típico vasco? He aquí tu oportunidad de probar un plato </a:t>
            </a:r>
            <a:r>
              <a:rPr i="1" lang="es" sz="2400">
                <a:latin typeface="Comic Sans MS"/>
                <a:ea typeface="Comic Sans MS"/>
                <a:cs typeface="Comic Sans MS"/>
                <a:sym typeface="Comic Sans MS"/>
              </a:rPr>
              <a:t>made in </a:t>
            </a:r>
            <a:r>
              <a:rPr lang="es" sz="2400"/>
              <a:t>Euskadi. El postre típico de todas las sidrerias, un pack compuesto por un trozo de queso, membrillo y nueces por el increible precio de 3.5€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125" y="1911900"/>
            <a:ext cx="4662125" cy="261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Egutegi pertsonalizatuak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824" y="1654175"/>
            <a:ext cx="2131948" cy="15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5275" y="3230825"/>
            <a:ext cx="2237050" cy="151357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787950" y="1604350"/>
            <a:ext cx="1920300" cy="2802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Aukera paregabe  bat eskeintzen dizugu zure argazkian egutegi moduan jartzeko. Nahi dituzun argazkiak aukeratu eta gu arduratuko gara beste guztiaz.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6219350" y="1863825"/>
            <a:ext cx="1989300" cy="223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Te ofrecemos la oportunidad de realizar un calendario con tus fotos. Lo único que tienes que hacer es mandarnos tus fotos y de lo demas nos encargaremos nosotros.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5582325" y="1187525"/>
            <a:ext cx="973800" cy="79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600">
                <a:solidFill>
                  <a:srgbClr val="FF0000"/>
                </a:solidFill>
              </a:rPr>
              <a:t>12€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Inazioak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573125" y="2104450"/>
            <a:ext cx="2610300" cy="2182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1400"/>
              <a:t>Los inazios son unos pasteles, de forma de magdalenas recubiertas de almendras muy famosas en nuestra localidad(Azpeitia) y alrededores. Si te gusta lo dulce no pierdas la oportunidad de comerte uno!!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125" y="1898500"/>
            <a:ext cx="3524300" cy="277499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3067401" y="1830099"/>
            <a:ext cx="2312700" cy="2731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649600" y="1898500"/>
            <a:ext cx="1729800" cy="259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s"/>
              <a:t>Azpeitian hain famatua den postrea eskeintzen dizugu. Almendrez eginiko pastel hauek gozozale baten nahimen guztiak beteko ditu.</a:t>
            </a:r>
          </a:p>
          <a:p>
            <a:pPr>
              <a:spcBef>
                <a:spcPts val="0"/>
              </a:spcBef>
              <a:buNone/>
            </a:pPr>
            <a:r>
              <a:rPr lang="es"/>
              <a:t>Proba itzazu!!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380100" y="972700"/>
            <a:ext cx="2660099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600">
                <a:solidFill>
                  <a:srgbClr val="FF0000"/>
                </a:solidFill>
              </a:rPr>
              <a:t>6unid. 15€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05853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Paxintxiak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01300" y="2079450"/>
            <a:ext cx="2188199" cy="196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1400"/>
              <a:t>Nork ez ditu inoiz paxintxiak jan? Gure taldean oso gustoko direnez, zuei ere gustatuko zazkizuenekoan gaude pastel txiki hauek!! Disfruta itzazue!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325" y="1856500"/>
            <a:ext cx="3390900" cy="24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745200" y="2038050"/>
            <a:ext cx="2143199" cy="20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Quien no ha probado esos pastelitos llamados Paxintxiak? Ya que en nuestro Team nos encantan os ofrecemos a vosotros estos productos que a nosotros nos parecen AWESOME!!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382825" y="1153875"/>
            <a:ext cx="771899" cy="61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600">
                <a:solidFill>
                  <a:srgbClr val="FF0000"/>
                </a:solidFill>
              </a:rPr>
              <a:t>1€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5474525" y="1377550"/>
            <a:ext cx="6840300" cy="7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4928250" y="1377550"/>
            <a:ext cx="1733699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s">
                <a:solidFill>
                  <a:srgbClr val="FF0000"/>
                </a:solidFill>
              </a:rPr>
              <a:t>Una Bolsita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/>
              <a:t>INTXAURRAK/NUECES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067425" y="1888925"/>
            <a:ext cx="2749200" cy="3098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/>
              <a:t>Te ofrecemos estos frutos secos que tanto te gustan. Estas maravillosas nueces del País Vasco, las comerás sin darte cuenta. Por lo tanto, no te quedes sin disfrutar de ellas.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575" y="1212025"/>
            <a:ext cx="2990850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0" y="1888950"/>
            <a:ext cx="3000000" cy="28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Hainbeste gustatzen zaizkigun fruitu lehor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hoberenak eskaintzen zaizkizuegu. Euskal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Herriko intxaur hauek jaten ari zarela, konturatu gabe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bukatuko zaizkizu. Beraz, ezingo zea hauek probatu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gabe geratu.   </a:t>
            </a:r>
            <a:r>
              <a:rPr lang="es" sz="2400">
                <a:solidFill>
                  <a:schemeClr val="dk1"/>
                </a:solidFill>
              </a:rPr>
              <a:t> 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705150" y="2927675"/>
            <a:ext cx="1733699" cy="10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4800"/>
              <a:t>8€/kg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>
                <a:solidFill>
                  <a:srgbClr val="EAEAEA"/>
                </a:solidFill>
                <a:latin typeface="Verdana"/>
                <a:ea typeface="Verdana"/>
                <a:cs typeface="Verdana"/>
                <a:sym typeface="Verdana"/>
              </a:rPr>
              <a:t>TOLOSAKO TEILA ETA ZIGARRETAK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200150"/>
            <a:ext cx="25472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>
                <a:solidFill>
                  <a:srgbClr val="FFFFCC"/>
                </a:solidFill>
              </a:rPr>
              <a:t>n</a:t>
            </a:r>
            <a:r>
              <a:rPr lang="es" sz="1800"/>
              <a:t>Gipuzkoako Tolosa herriko irudi diren gozo hauek edozein momentu goxatuko dizute, beraien zapore nahastezin zoragarriarekin.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6056425" y="1200150"/>
            <a:ext cx="3000000" cy="26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Estos dulces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provenientes de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Tolosa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(Guipúzcoa)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vas a poder gozarlos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en cualquier momento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del dia, con su sabor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inconfundible.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604200" y="3811975"/>
            <a:ext cx="1935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/>
              <a:t>4€/150gr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4500" y="1199425"/>
            <a:ext cx="2847975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Esku pilota/ Pelota de mano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417800"/>
            <a:ext cx="20604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1800"/>
              <a:t>Euskal HerRian erabiltzen den esku pilotak erosteko aukera paregabea, euskal pilotalekuetan jolasteko erabiltzen dena.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475" y="1695762"/>
            <a:ext cx="2936200" cy="20607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5854525" y="1746400"/>
            <a:ext cx="2636399" cy="239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s" sz="1800"/>
              <a:t>Una oportunidad unica para compras pelotas de mano que se utiliza en el Pais Vasco, se utilizan en los frontones para jugar.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532962" y="3918850"/>
            <a:ext cx="13062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s" sz="2400"/>
              <a:t>10€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/>
              <a:t>Txapela/Boina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231550" y="1639950"/>
            <a:ext cx="2867999" cy="186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s" sz="1800">
                <a:solidFill>
                  <a:srgbClr val="FFFFCC"/>
                </a:solidFill>
              </a:rPr>
              <a:t>n</a:t>
            </a:r>
            <a:r>
              <a:rPr lang="es" sz="1800"/>
              <a:t>Euskaldunen identitate marka da txapel hau. Kalitate oneko osagarri honek beti gogoratu dizu Euskal Herria.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087" y="1746125"/>
            <a:ext cx="223837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617025" y="1373150"/>
            <a:ext cx="3000000" cy="32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Esta boina es la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marca de identidad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de los vascos. Este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objeto de buena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calidad siempre te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hará recordar el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1800">
                <a:solidFill>
                  <a:schemeClr val="dk1"/>
                </a:solidFill>
              </a:rPr>
              <a:t>País Vasco.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3200">
                <a:solidFill>
                  <a:schemeClr val="dk1"/>
                </a:solidFill>
              </a:rPr>
              <a:t>Precio: 10€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4400">
                <a:solidFill>
                  <a:srgbClr val="EAEAEA"/>
                </a:solidFill>
              </a:rPr>
              <a:t>GINDILAK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5325" y="1044000"/>
            <a:ext cx="4079099" cy="3055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s" sz="1600">
                <a:solidFill>
                  <a:srgbClr val="FFFFCC"/>
                </a:solidFill>
              </a:rPr>
              <a:t>n</a:t>
            </a:r>
            <a:r>
              <a:rPr b="1" lang="es" sz="1600"/>
              <a:t>Gu bezala primerako elikagai honetaz gozatzeko aukera eduki ezazun eskaintzen dizkizuegu gindilak; erraz eta modu desberdinetara prestatu ahal dituzu, bakarrik edo beste plater batekin batera jateko.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s" sz="1600">
                <a:solidFill>
                  <a:srgbClr val="FFFFCC"/>
                </a:solidFill>
              </a:rPr>
              <a:t>n</a:t>
            </a:r>
            <a:r>
              <a:rPr b="1" lang="es" sz="1600"/>
              <a:t>Euskal Herrian oso famatuak dira beraien zaporeagatik; ospetsuena Ibarrakoak, beraien azal fin, ia azkura ematen ez duen haragi samur, kolore hori-berdexka eta zapore leunagatik</a:t>
            </a:r>
            <a:r>
              <a:rPr b="1" lang="es" sz="1800"/>
              <a:t>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/>
        </p:nvSpPr>
        <p:spPr>
          <a:xfrm>
            <a:off x="4763575" y="618225"/>
            <a:ext cx="4079099" cy="3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" sz="1600">
                <a:solidFill>
                  <a:schemeClr val="dk1"/>
                </a:solidFill>
              </a:rPr>
              <a:t>Para que tú, al igual que nosotros puedas disfrutar de este alimento te ofrecemos las guindillas. Fáciles de elaborar, las puedes comer con otro plato o solas.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 sz="1600">
                <a:solidFill>
                  <a:schemeClr val="dk1"/>
                </a:solidFill>
              </a:rPr>
              <a:t>Las más famosas del País Vasco son las guindillas de Ibarra, por su piel fina y que no pica; su color es amarillo y verdoso.¡Disfrútalas! 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8075" y="3629674"/>
            <a:ext cx="4079100" cy="129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446325" y="4227625"/>
            <a:ext cx="25056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/>
              <a:t>10.20€/UNIDAD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