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94660"/>
  </p:normalViewPr>
  <p:slideViewPr>
    <p:cSldViewPr>
      <p:cViewPr>
        <p:scale>
          <a:sx n="107" d="100"/>
          <a:sy n="107" d="100"/>
        </p:scale>
        <p:origin x="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056-22A2-4371-AFB3-306CAACA8DE6}" type="datetimeFigureOut">
              <a:rPr lang="es-ES" smtClean="0"/>
              <a:t>12/01/2015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45F7-B84C-4F2C-8ECA-43DB4EDBE8D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056-22A2-4371-AFB3-306CAACA8DE6}" type="datetimeFigureOut">
              <a:rPr lang="es-ES" smtClean="0"/>
              <a:t>12/01/2015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45F7-B84C-4F2C-8ECA-43DB4EDBE8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056-22A2-4371-AFB3-306CAACA8DE6}" type="datetimeFigureOut">
              <a:rPr lang="es-ES" smtClean="0"/>
              <a:t>12/01/2015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45F7-B84C-4F2C-8ECA-43DB4EDBE8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056-22A2-4371-AFB3-306CAACA8DE6}" type="datetimeFigureOut">
              <a:rPr lang="es-ES" smtClean="0"/>
              <a:t>12/01/2015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45F7-B84C-4F2C-8ECA-43DB4EDBE8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056-22A2-4371-AFB3-306CAACA8DE6}" type="datetimeFigureOut">
              <a:rPr lang="es-ES" smtClean="0"/>
              <a:t>12/01/2015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53A45F7-B84C-4F2C-8ECA-43DB4EDBE8D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056-22A2-4371-AFB3-306CAACA8DE6}" type="datetimeFigureOut">
              <a:rPr lang="es-ES" smtClean="0"/>
              <a:t>12/01/2015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45F7-B84C-4F2C-8ECA-43DB4EDBE8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056-22A2-4371-AFB3-306CAACA8DE6}" type="datetimeFigureOut">
              <a:rPr lang="es-ES" smtClean="0"/>
              <a:t>12/01/2015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45F7-B84C-4F2C-8ECA-43DB4EDBE8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056-22A2-4371-AFB3-306CAACA8DE6}" type="datetimeFigureOut">
              <a:rPr lang="es-ES" smtClean="0"/>
              <a:t>12/01/2015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45F7-B84C-4F2C-8ECA-43DB4EDBE8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056-22A2-4371-AFB3-306CAACA8DE6}" type="datetimeFigureOut">
              <a:rPr lang="es-ES" smtClean="0"/>
              <a:t>12/01/2015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45F7-B84C-4F2C-8ECA-43DB4EDBE8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056-22A2-4371-AFB3-306CAACA8DE6}" type="datetimeFigureOut">
              <a:rPr lang="es-ES" smtClean="0"/>
              <a:t>12/01/2015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45F7-B84C-4F2C-8ECA-43DB4EDBE8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056-22A2-4371-AFB3-306CAACA8DE6}" type="datetimeFigureOut">
              <a:rPr lang="es-ES" smtClean="0"/>
              <a:t>12/01/2015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45F7-B84C-4F2C-8ECA-43DB4EDBE8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8CA056-22A2-4371-AFB3-306CAACA8DE6}" type="datetimeFigureOut">
              <a:rPr lang="es-ES" smtClean="0"/>
              <a:t>12/01/2015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3A45F7-B84C-4F2C-8ECA-43DB4EDBE8DA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Autofit/>
          </a:bodyPr>
          <a:lstStyle/>
          <a:p>
            <a:r>
              <a:rPr lang="es-ES" sz="9600" dirty="0" smtClean="0"/>
              <a:t>TXIRRIASKA</a:t>
            </a:r>
            <a:endParaRPr lang="es-ES" sz="9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864096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20888"/>
            <a:ext cx="4752528" cy="397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84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Autofit/>
          </a:bodyPr>
          <a:lstStyle/>
          <a:p>
            <a:r>
              <a:rPr lang="es-ES" sz="7200" dirty="0" smtClean="0"/>
              <a:t>AZKOITIKO MAKARROIAK</a:t>
            </a:r>
            <a:endParaRPr lang="es-ES" sz="7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2420888"/>
            <a:ext cx="8085584" cy="3661867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64904"/>
            <a:ext cx="5306436" cy="216024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680187" y="2564904"/>
            <a:ext cx="3434228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tx1"/>
                </a:solidFill>
              </a:rPr>
              <a:t>Azkoitiko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irudi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diren,bertan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ekoizten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diren</a:t>
            </a:r>
            <a:r>
              <a:rPr lang="es-ES" dirty="0">
                <a:solidFill>
                  <a:schemeClr val="tx1"/>
                </a:solidFill>
              </a:rPr>
              <a:t>, pastel gozo-</a:t>
            </a:r>
            <a:r>
              <a:rPr lang="es-ES" dirty="0" err="1">
                <a:solidFill>
                  <a:schemeClr val="tx1"/>
                </a:solidFill>
              </a:rPr>
              <a:t>gozoak</a:t>
            </a:r>
            <a:r>
              <a:rPr lang="es-ES" dirty="0">
                <a:solidFill>
                  <a:schemeClr val="tx1"/>
                </a:solidFill>
              </a:rPr>
              <a:t>. </a:t>
            </a:r>
            <a:r>
              <a:rPr lang="es-ES" dirty="0" err="1">
                <a:solidFill>
                  <a:schemeClr val="tx1"/>
                </a:solidFill>
              </a:rPr>
              <a:t>Edozein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momentu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goxatuko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dituzte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beraien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zapore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nahastezin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zoragarriarekin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83568" y="5085184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macarrones de </a:t>
            </a:r>
            <a:r>
              <a:rPr lang="es-ES" dirty="0" err="1" smtClean="0"/>
              <a:t>Azkoitia</a:t>
            </a:r>
            <a:r>
              <a:rPr lang="es-ES" dirty="0"/>
              <a:t>,</a:t>
            </a:r>
            <a:r>
              <a:rPr lang="es-ES" dirty="0" smtClean="0"/>
              <a:t> la imagen de este pueblo. Te pueden endulzar cualquier momento y tienen un sabor buenísimo e incomparable.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292080" y="515719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Prezioa</a:t>
            </a:r>
            <a:r>
              <a:rPr lang="es-ES" dirty="0" smtClean="0"/>
              <a:t>/Precio: </a:t>
            </a:r>
            <a:r>
              <a:rPr lang="es-ES" smtClean="0"/>
              <a:t>10 €/kg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773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 smtClean="0"/>
              <a:t>HAUTSONTZIAK</a:t>
            </a:r>
            <a:endParaRPr lang="es-ES" sz="6000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32856"/>
            <a:ext cx="4286250" cy="3219450"/>
          </a:xfrm>
        </p:spPr>
      </p:pic>
      <p:sp>
        <p:nvSpPr>
          <p:cNvPr id="3" name="2 CuadroTexto"/>
          <p:cNvSpPr txBox="1"/>
          <p:nvPr/>
        </p:nvSpPr>
        <p:spPr>
          <a:xfrm>
            <a:off x="5868144" y="191683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Coca-Cola </a:t>
            </a:r>
            <a:r>
              <a:rPr lang="es-ES" dirty="0" err="1" smtClean="0"/>
              <a:t>latekin</a:t>
            </a:r>
            <a:r>
              <a:rPr lang="es-ES" dirty="0" smtClean="0"/>
              <a:t> </a:t>
            </a:r>
            <a:r>
              <a:rPr lang="es-ES" dirty="0" err="1" smtClean="0"/>
              <a:t>eginiko</a:t>
            </a:r>
            <a:r>
              <a:rPr lang="es-ES" dirty="0" smtClean="0"/>
              <a:t> </a:t>
            </a:r>
            <a:r>
              <a:rPr lang="es-ES" dirty="0" err="1" smtClean="0"/>
              <a:t>hautsontzi</a:t>
            </a:r>
            <a:r>
              <a:rPr lang="es-ES" dirty="0" smtClean="0"/>
              <a:t> </a:t>
            </a:r>
            <a:r>
              <a:rPr lang="es-ES" dirty="0" err="1" smtClean="0"/>
              <a:t>ezin</a:t>
            </a:r>
            <a:r>
              <a:rPr lang="es-ES" dirty="0" smtClean="0"/>
              <a:t> </a:t>
            </a:r>
            <a:r>
              <a:rPr lang="es-ES" dirty="0" err="1" smtClean="0"/>
              <a:t>hobeak</a:t>
            </a:r>
            <a:r>
              <a:rPr lang="es-ES" dirty="0" smtClean="0"/>
              <a:t>. </a:t>
            </a:r>
            <a:r>
              <a:rPr lang="es-ES" dirty="0" err="1" smtClean="0"/>
              <a:t>Birziklagarriak</a:t>
            </a:r>
            <a:r>
              <a:rPr lang="es-ES" dirty="0" smtClean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 eta </a:t>
            </a:r>
            <a:r>
              <a:rPr lang="es-ES" dirty="0" err="1" smtClean="0"/>
              <a:t>eskuz</a:t>
            </a:r>
            <a:r>
              <a:rPr lang="es-ES" dirty="0" smtClean="0"/>
              <a:t> </a:t>
            </a:r>
            <a:r>
              <a:rPr lang="es-ES" dirty="0" err="1" smtClean="0"/>
              <a:t>eginak</a:t>
            </a:r>
            <a:r>
              <a:rPr lang="es-ES" dirty="0"/>
              <a:t>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012160" y="3356992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Ceniceros hechos con latas de Coca-Cola. Reciclados y hechos a mano.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5868144" y="501317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Prezioa</a:t>
            </a:r>
            <a:r>
              <a:rPr lang="es-ES" dirty="0" smtClean="0"/>
              <a:t>/Precio: 5 €	</a:t>
            </a:r>
          </a:p>
        </p:txBody>
      </p:sp>
    </p:spTree>
    <p:extLst>
      <p:ext uri="{BB962C8B-B14F-4D97-AF65-F5344CB8AC3E}">
        <p14:creationId xmlns:p14="http://schemas.microsoft.com/office/powerpoint/2010/main" val="130090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800" dirty="0" smtClean="0"/>
              <a:t>LATEKIN EGINDAKO LANPARAK</a:t>
            </a:r>
            <a:endParaRPr lang="es-ES" sz="4800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5061719" cy="3796289"/>
          </a:xfrm>
        </p:spPr>
      </p:pic>
      <p:sp>
        <p:nvSpPr>
          <p:cNvPr id="3" name="2 CuadroTexto"/>
          <p:cNvSpPr txBox="1"/>
          <p:nvPr/>
        </p:nvSpPr>
        <p:spPr>
          <a:xfrm>
            <a:off x="5868144" y="1844824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Zure</a:t>
            </a:r>
            <a:r>
              <a:rPr lang="es-ES" dirty="0" smtClean="0"/>
              <a:t> </a:t>
            </a:r>
            <a:r>
              <a:rPr lang="es-ES" dirty="0" err="1" smtClean="0"/>
              <a:t>egun</a:t>
            </a:r>
            <a:r>
              <a:rPr lang="es-ES" dirty="0" smtClean="0"/>
              <a:t> </a:t>
            </a:r>
            <a:r>
              <a:rPr lang="es-ES" dirty="0" err="1" smtClean="0"/>
              <a:t>ilunak</a:t>
            </a:r>
            <a:r>
              <a:rPr lang="es-ES" dirty="0" smtClean="0"/>
              <a:t> </a:t>
            </a:r>
            <a:r>
              <a:rPr lang="es-ES" dirty="0" err="1" smtClean="0"/>
              <a:t>argitzeko</a:t>
            </a:r>
            <a:r>
              <a:rPr lang="es-ES" dirty="0" smtClean="0"/>
              <a:t> </a:t>
            </a:r>
            <a:r>
              <a:rPr lang="es-ES" dirty="0" err="1" smtClean="0"/>
              <a:t>soluzioa</a:t>
            </a:r>
            <a:r>
              <a:rPr lang="es-ES" dirty="0" smtClean="0"/>
              <a:t> </a:t>
            </a:r>
            <a:r>
              <a:rPr lang="es-ES" dirty="0" err="1" smtClean="0"/>
              <a:t>dugu</a:t>
            </a:r>
            <a:r>
              <a:rPr lang="es-ES" dirty="0" smtClean="0"/>
              <a:t>, </a:t>
            </a:r>
            <a:r>
              <a:rPr lang="es-ES" dirty="0" err="1" smtClean="0"/>
              <a:t>hona</a:t>
            </a:r>
            <a:r>
              <a:rPr lang="es-ES" dirty="0" smtClean="0"/>
              <a:t> </a:t>
            </a:r>
            <a:r>
              <a:rPr lang="es-ES" dirty="0" err="1" smtClean="0"/>
              <a:t>hemen</a:t>
            </a:r>
            <a:r>
              <a:rPr lang="es-ES" dirty="0" smtClean="0"/>
              <a:t> </a:t>
            </a:r>
            <a:r>
              <a:rPr lang="es-ES" dirty="0" err="1" smtClean="0"/>
              <a:t>lanparatxo</a:t>
            </a:r>
            <a:r>
              <a:rPr lang="es-ES" dirty="0" smtClean="0"/>
              <a:t> </a:t>
            </a:r>
            <a:r>
              <a:rPr lang="es-ES" dirty="0" err="1" smtClean="0"/>
              <a:t>polit</a:t>
            </a:r>
            <a:r>
              <a:rPr lang="es-ES" dirty="0" smtClean="0"/>
              <a:t> eta </a:t>
            </a:r>
            <a:r>
              <a:rPr lang="es-ES" dirty="0" err="1" smtClean="0"/>
              <a:t>birziklatu</a:t>
            </a:r>
            <a:r>
              <a:rPr lang="es-ES" dirty="0" smtClean="0"/>
              <a:t> </a:t>
            </a:r>
            <a:r>
              <a:rPr lang="es-ES" dirty="0" err="1" smtClean="0"/>
              <a:t>batzuk</a:t>
            </a:r>
            <a:r>
              <a:rPr lang="es-ES" dirty="0" smtClean="0"/>
              <a:t>. </a:t>
            </a:r>
            <a:r>
              <a:rPr lang="es-ES" dirty="0" err="1" smtClean="0"/>
              <a:t>Latekin</a:t>
            </a:r>
            <a:r>
              <a:rPr lang="es-ES" dirty="0" smtClean="0"/>
              <a:t> </a:t>
            </a:r>
            <a:r>
              <a:rPr lang="es-ES" dirty="0" err="1" smtClean="0"/>
              <a:t>eginiko</a:t>
            </a:r>
            <a:r>
              <a:rPr lang="es-ES" dirty="0" smtClean="0"/>
              <a:t> </a:t>
            </a:r>
            <a:r>
              <a:rPr lang="es-ES" dirty="0" err="1" smtClean="0"/>
              <a:t>kandeladun</a:t>
            </a:r>
            <a:r>
              <a:rPr lang="es-ES" dirty="0" smtClean="0"/>
              <a:t> </a:t>
            </a:r>
            <a:r>
              <a:rPr lang="es-ES" dirty="0" err="1" smtClean="0"/>
              <a:t>lanpara</a:t>
            </a:r>
            <a:r>
              <a:rPr lang="es-ES" dirty="0" smtClean="0"/>
              <a:t> </a:t>
            </a:r>
            <a:r>
              <a:rPr lang="es-ES" dirty="0" err="1" smtClean="0"/>
              <a:t>argitsu</a:t>
            </a:r>
            <a:r>
              <a:rPr lang="es-ES" dirty="0" smtClean="0"/>
              <a:t> eta </a:t>
            </a:r>
            <a:r>
              <a:rPr lang="es-ES" dirty="0" err="1" smtClean="0"/>
              <a:t>politak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868144" y="4077072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Tenemos la solución para animar tus días oscuros, aquí tenéis unas lámparas muy bonitas y además recicladas.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5417360" y="584591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Precio/</a:t>
            </a:r>
            <a:r>
              <a:rPr lang="es-ES" dirty="0" err="1" smtClean="0"/>
              <a:t>Prezioa</a:t>
            </a:r>
            <a:r>
              <a:rPr lang="es-ES" dirty="0" smtClean="0"/>
              <a:t>: 8€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875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PATATA TORTILAK</a:t>
            </a:r>
            <a:endParaRPr lang="es-ES" sz="5400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72816"/>
            <a:ext cx="3855492" cy="3855492"/>
          </a:xfrm>
        </p:spPr>
      </p:pic>
      <p:sp>
        <p:nvSpPr>
          <p:cNvPr id="3" name="2 CuadroTexto"/>
          <p:cNvSpPr txBox="1"/>
          <p:nvPr/>
        </p:nvSpPr>
        <p:spPr>
          <a:xfrm>
            <a:off x="5076056" y="1700808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Geuk</a:t>
            </a:r>
            <a:r>
              <a:rPr lang="es-ES" dirty="0" smtClean="0"/>
              <a:t> </a:t>
            </a:r>
            <a:r>
              <a:rPr lang="es-ES" dirty="0" err="1" smtClean="0"/>
              <a:t>eginiko</a:t>
            </a:r>
            <a:r>
              <a:rPr lang="es-ES" dirty="0" smtClean="0"/>
              <a:t> </a:t>
            </a:r>
            <a:r>
              <a:rPr lang="es-ES" dirty="0" err="1" smtClean="0"/>
              <a:t>tortila</a:t>
            </a:r>
            <a:r>
              <a:rPr lang="es-ES" dirty="0" smtClean="0"/>
              <a:t> gozo-</a:t>
            </a:r>
            <a:r>
              <a:rPr lang="es-ES" dirty="0" err="1" smtClean="0"/>
              <a:t>gozoak</a:t>
            </a:r>
            <a:r>
              <a:rPr lang="es-ES" dirty="0" smtClean="0"/>
              <a:t>, </a:t>
            </a:r>
            <a:r>
              <a:rPr lang="es-ES" dirty="0" err="1" smtClean="0"/>
              <a:t>zapore</a:t>
            </a:r>
            <a:r>
              <a:rPr lang="es-ES" dirty="0" smtClean="0"/>
              <a:t> eta </a:t>
            </a:r>
            <a:r>
              <a:rPr lang="es-ES" dirty="0" err="1" smtClean="0"/>
              <a:t>osagai</a:t>
            </a:r>
            <a:r>
              <a:rPr lang="es-ES" dirty="0" smtClean="0"/>
              <a:t> </a:t>
            </a:r>
            <a:r>
              <a:rPr lang="es-ES" dirty="0" err="1" smtClean="0"/>
              <a:t>ezberdinetakoak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Tortillas riquísimas, hechas con distintos productos. 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076056" y="400506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Prezioa</a:t>
            </a:r>
            <a:r>
              <a:rPr lang="es-ES" dirty="0" smtClean="0"/>
              <a:t>/Precio: 8€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7669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SAGAR TARTAK</a:t>
            </a:r>
            <a:endParaRPr lang="es-ES" sz="5400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1628801"/>
            <a:ext cx="4608512" cy="3456384"/>
          </a:xfrm>
        </p:spPr>
      </p:pic>
      <p:sp>
        <p:nvSpPr>
          <p:cNvPr id="3" name="2 CuadroTexto"/>
          <p:cNvSpPr txBox="1"/>
          <p:nvPr/>
        </p:nvSpPr>
        <p:spPr>
          <a:xfrm>
            <a:off x="5796136" y="1628800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Geuk</a:t>
            </a:r>
            <a:r>
              <a:rPr lang="es-ES" dirty="0" smtClean="0"/>
              <a:t> </a:t>
            </a:r>
            <a:r>
              <a:rPr lang="es-ES" dirty="0" err="1" smtClean="0"/>
              <a:t>eginiko</a:t>
            </a:r>
            <a:r>
              <a:rPr lang="es-ES" dirty="0" smtClean="0"/>
              <a:t> </a:t>
            </a:r>
            <a:r>
              <a:rPr lang="es-ES" dirty="0" err="1" smtClean="0"/>
              <a:t>sagar</a:t>
            </a:r>
            <a:r>
              <a:rPr lang="es-ES" dirty="0" smtClean="0"/>
              <a:t> </a:t>
            </a:r>
            <a:r>
              <a:rPr lang="es-ES" dirty="0" err="1" smtClean="0"/>
              <a:t>tartak</a:t>
            </a:r>
            <a:r>
              <a:rPr lang="es-ES" dirty="0" smtClean="0"/>
              <a:t>, </a:t>
            </a:r>
            <a:r>
              <a:rPr lang="es-ES" dirty="0" err="1" smtClean="0"/>
              <a:t>produktu</a:t>
            </a:r>
            <a:r>
              <a:rPr lang="es-ES" dirty="0" smtClean="0"/>
              <a:t> </a:t>
            </a:r>
            <a:r>
              <a:rPr lang="es-ES" dirty="0" err="1" smtClean="0"/>
              <a:t>honenekin</a:t>
            </a:r>
            <a:r>
              <a:rPr lang="es-ES" dirty="0" smtClean="0"/>
              <a:t> </a:t>
            </a:r>
            <a:r>
              <a:rPr lang="es-ES" dirty="0" err="1" smtClean="0"/>
              <a:t>eginak</a:t>
            </a:r>
            <a:r>
              <a:rPr lang="es-ES" dirty="0" smtClean="0"/>
              <a:t>, </a:t>
            </a:r>
            <a:r>
              <a:rPr lang="es-ES" dirty="0" err="1" smtClean="0"/>
              <a:t>etxeko</a:t>
            </a:r>
            <a:r>
              <a:rPr lang="es-ES" dirty="0" smtClean="0"/>
              <a:t> </a:t>
            </a:r>
            <a:r>
              <a:rPr lang="es-ES" dirty="0" err="1" smtClean="0"/>
              <a:t>sagarrekin</a:t>
            </a:r>
            <a:r>
              <a:rPr lang="es-ES" dirty="0" smtClean="0"/>
              <a:t> </a:t>
            </a:r>
            <a:r>
              <a:rPr lang="es-ES" dirty="0" err="1" smtClean="0"/>
              <a:t>hain</a:t>
            </a:r>
            <a:r>
              <a:rPr lang="es-ES" dirty="0" smtClean="0"/>
              <a:t> </a:t>
            </a:r>
            <a:r>
              <a:rPr lang="es-ES" dirty="0" err="1" smtClean="0"/>
              <a:t>zuzen</a:t>
            </a:r>
            <a:r>
              <a:rPr lang="es-ES" dirty="0"/>
              <a:t>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940152" y="3068960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Tartas de manzana hechas con los mejores productos.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5940152" y="464373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Prezioa</a:t>
            </a:r>
            <a:r>
              <a:rPr lang="es-ES" smtClean="0"/>
              <a:t>/Precio: 6,95€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5219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266</TotalTime>
  <Words>184</Words>
  <Application>Microsoft Office PowerPoint</Application>
  <PresentationFormat>Presentación en pantalla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Vértice</vt:lpstr>
      <vt:lpstr>TXIRRIASKA</vt:lpstr>
      <vt:lpstr>AZKOITIKO MAKARROIAK</vt:lpstr>
      <vt:lpstr>HAUTSONTZIAK</vt:lpstr>
      <vt:lpstr>LATEKIN EGINDAKO LANPARAK</vt:lpstr>
      <vt:lpstr>PATATA TORTILAK</vt:lpstr>
      <vt:lpstr>SAGAR TARTAK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TXIRRIASKA</dc:title>
  <dc:creator>mgzD batxilergoa</dc:creator>
  <cp:lastModifiedBy>mgzD batxilergoa</cp:lastModifiedBy>
  <cp:revision>16</cp:revision>
  <dcterms:created xsi:type="dcterms:W3CDTF">2014-10-28T07:56:00Z</dcterms:created>
  <dcterms:modified xsi:type="dcterms:W3CDTF">2015-01-12T12:18:12Z</dcterms:modified>
</cp:coreProperties>
</file>