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17" d="100"/>
          <a:sy n="117" d="100"/>
        </p:scale>
        <p:origin x="-27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52D97-C360-474C-9339-481CFC931147}" type="datetimeFigureOut">
              <a:rPr lang="es-ES" smtClean="0"/>
              <a:t>10/03/2015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F2784-6597-4C21-BA0F-562178C1AF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5435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52D97-C360-474C-9339-481CFC931147}" type="datetimeFigureOut">
              <a:rPr lang="es-ES" smtClean="0"/>
              <a:t>10/03/2015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F2784-6597-4C21-BA0F-562178C1AF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1688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52D97-C360-474C-9339-481CFC931147}" type="datetimeFigureOut">
              <a:rPr lang="es-ES" smtClean="0"/>
              <a:t>10/03/2015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F2784-6597-4C21-BA0F-562178C1AF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6614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52D97-C360-474C-9339-481CFC931147}" type="datetimeFigureOut">
              <a:rPr lang="es-ES" smtClean="0"/>
              <a:t>10/03/2015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F2784-6597-4C21-BA0F-562178C1AF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6613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52D97-C360-474C-9339-481CFC931147}" type="datetimeFigureOut">
              <a:rPr lang="es-ES" smtClean="0"/>
              <a:t>10/03/2015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F2784-6597-4C21-BA0F-562178C1AF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6080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52D97-C360-474C-9339-481CFC931147}" type="datetimeFigureOut">
              <a:rPr lang="es-ES" smtClean="0"/>
              <a:t>10/03/2015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F2784-6597-4C21-BA0F-562178C1AF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6603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52D97-C360-474C-9339-481CFC931147}" type="datetimeFigureOut">
              <a:rPr lang="es-ES" smtClean="0"/>
              <a:t>10/03/2015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F2784-6597-4C21-BA0F-562178C1AF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4102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52D97-C360-474C-9339-481CFC931147}" type="datetimeFigureOut">
              <a:rPr lang="es-ES" smtClean="0"/>
              <a:t>10/03/2015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F2784-6597-4C21-BA0F-562178C1AF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479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52D97-C360-474C-9339-481CFC931147}" type="datetimeFigureOut">
              <a:rPr lang="es-ES" smtClean="0"/>
              <a:t>10/03/2015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F2784-6597-4C21-BA0F-562178C1AF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7943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52D97-C360-474C-9339-481CFC931147}" type="datetimeFigureOut">
              <a:rPr lang="es-ES" smtClean="0"/>
              <a:t>10/03/2015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F2784-6597-4C21-BA0F-562178C1AF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4750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52D97-C360-474C-9339-481CFC931147}" type="datetimeFigureOut">
              <a:rPr lang="es-ES" smtClean="0"/>
              <a:t>10/03/2015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F2784-6597-4C21-BA0F-562178C1AF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5764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52D97-C360-474C-9339-481CFC931147}" type="datetimeFigureOut">
              <a:rPr lang="es-ES" smtClean="0"/>
              <a:t>10/03/2015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F2784-6597-4C21-BA0F-562178C1AF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0347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40768"/>
            <a:ext cx="6984775" cy="436548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2" y="116631"/>
            <a:ext cx="8280921" cy="1220695"/>
          </a:xfrm>
        </p:spPr>
        <p:txBody>
          <a:bodyPr>
            <a:normAutofit/>
          </a:bodyPr>
          <a:lstStyle/>
          <a:p>
            <a:r>
              <a:rPr lang="es-E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Goxo-goxo</a:t>
            </a:r>
            <a:r>
              <a:rPr lang="es-E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s-E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team</a:t>
            </a:r>
            <a:endParaRPr lang="es-E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95536" y="5949280"/>
            <a:ext cx="7776864" cy="620688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Goxogoxoteam@gmail.com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270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Latas de anchoa de </a:t>
            </a:r>
            <a:r>
              <a:rPr lang="es-ES" dirty="0" err="1" smtClean="0"/>
              <a:t>Getaria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 smtClean="0"/>
              <a:t>Anchoas del </a:t>
            </a:r>
            <a:r>
              <a:rPr lang="es-ES" dirty="0" err="1" smtClean="0"/>
              <a:t>cantabrico</a:t>
            </a:r>
            <a:r>
              <a:rPr lang="es-ES" dirty="0" smtClean="0"/>
              <a:t> pescadas a pocos metros de </a:t>
            </a:r>
            <a:r>
              <a:rPr lang="es-ES" dirty="0" err="1" smtClean="0"/>
              <a:t>Getaria</a:t>
            </a:r>
            <a:endParaRPr lang="es-ES" dirty="0" smtClean="0"/>
          </a:p>
          <a:p>
            <a:r>
              <a:rPr lang="es-ES" dirty="0" smtClean="0"/>
              <a:t>Tienen un sabor exquisito ya que van acompañados de un poquito de aceite de oliva</a:t>
            </a:r>
            <a:endParaRPr lang="es-E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3944786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67544" y="5877272"/>
            <a:ext cx="5218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Anchoas del Cantábrico en aceite de oliva lata de 50 </a:t>
            </a:r>
            <a:r>
              <a:rPr lang="es-ES" dirty="0" smtClean="0"/>
              <a:t>g</a:t>
            </a:r>
          </a:p>
          <a:p>
            <a:r>
              <a:rPr lang="es-ES" b="1" dirty="0" smtClean="0"/>
              <a:t>Precio</a:t>
            </a:r>
            <a:r>
              <a:rPr lang="es-ES" dirty="0" smtClean="0"/>
              <a:t>: 6€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2820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2" y="908720"/>
            <a:ext cx="3724275" cy="4859461"/>
          </a:xfrm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4008" y="1052736"/>
            <a:ext cx="40386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ES" dirty="0">
                <a:latin typeface="Berlin Sans FB" panose="020E0602020502020306" pitchFamily="34" charset="0"/>
              </a:rPr>
              <a:t>¡</a:t>
            </a:r>
            <a:r>
              <a:rPr lang="es-ES" dirty="0" smtClean="0">
                <a:latin typeface="Berlin Sans FB" panose="020E0602020502020306" pitchFamily="34" charset="0"/>
              </a:rPr>
              <a:t>Hola amigos!</a:t>
            </a:r>
          </a:p>
          <a:p>
            <a:pPr marL="0" indent="0">
              <a:buNone/>
            </a:pPr>
            <a:endParaRPr lang="es-ES" dirty="0" smtClean="0">
              <a:latin typeface="Berlin Sans FB" panose="020E0602020502020306" pitchFamily="34" charset="0"/>
            </a:endParaRPr>
          </a:p>
          <a:p>
            <a:pPr marL="0" indent="0">
              <a:buNone/>
            </a:pPr>
            <a:r>
              <a:rPr lang="es-ES" dirty="0" smtClean="0">
                <a:latin typeface="Berlin Sans FB" panose="020E0602020502020306" pitchFamily="34" charset="0"/>
              </a:rPr>
              <a:t>Ahora os vamos a ofrecer nuestro catalogo, esperamos que nuestros productos  sean de vuestro agrado. Los gastos de </a:t>
            </a:r>
            <a:r>
              <a:rPr lang="es-ES" dirty="0" err="1" smtClean="0">
                <a:latin typeface="Berlin Sans FB" panose="020E0602020502020306" pitchFamily="34" charset="0"/>
              </a:rPr>
              <a:t>envio</a:t>
            </a:r>
            <a:r>
              <a:rPr lang="es-ES" dirty="0" smtClean="0">
                <a:latin typeface="Berlin Sans FB" panose="020E0602020502020306" pitchFamily="34" charset="0"/>
              </a:rPr>
              <a:t>, no </a:t>
            </a:r>
            <a:r>
              <a:rPr lang="es-ES" dirty="0" err="1" smtClean="0">
                <a:latin typeface="Berlin Sans FB" panose="020E0602020502020306" pitchFamily="34" charset="0"/>
              </a:rPr>
              <a:t>estaran</a:t>
            </a:r>
            <a:r>
              <a:rPr lang="es-ES" dirty="0" smtClean="0">
                <a:latin typeface="Berlin Sans FB" panose="020E0602020502020306" pitchFamily="34" charset="0"/>
              </a:rPr>
              <a:t> incluidos en los precios de nuestros productos.</a:t>
            </a:r>
          </a:p>
          <a:p>
            <a:pPr marL="0" indent="0">
              <a:buNone/>
            </a:pPr>
            <a:endParaRPr lang="es-ES" dirty="0" smtClean="0">
              <a:latin typeface="Berlin Sans FB" panose="020E0602020502020306" pitchFamily="34" charset="0"/>
            </a:endParaRPr>
          </a:p>
          <a:p>
            <a:pPr marL="0" indent="0">
              <a:buNone/>
            </a:pPr>
            <a:r>
              <a:rPr lang="es-ES" dirty="0" smtClean="0">
                <a:latin typeface="Berlin Sans FB" panose="020E0602020502020306" pitchFamily="34" charset="0"/>
              </a:rPr>
              <a:t>Dicho esto, </a:t>
            </a:r>
          </a:p>
          <a:p>
            <a:pPr marL="0" indent="0">
              <a:buNone/>
            </a:pPr>
            <a:r>
              <a:rPr lang="es-ES" dirty="0" smtClean="0">
                <a:latin typeface="Berlin Sans FB" panose="020E0602020502020306" pitchFamily="34" charset="0"/>
              </a:rPr>
              <a:t>Un saludo.</a:t>
            </a:r>
            <a:endParaRPr lang="es-ES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355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rmAutofit/>
          </a:bodyPr>
          <a:lstStyle/>
          <a:p>
            <a:r>
              <a:rPr lang="es-ES" sz="3600" u="sng" dirty="0" smtClean="0"/>
              <a:t>TEJAS DE TOLOSA</a:t>
            </a:r>
            <a:endParaRPr lang="es-ES" sz="3600" u="sng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0" y="1628800"/>
            <a:ext cx="3960440" cy="4680521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s-ES" sz="2000" dirty="0" smtClean="0"/>
              <a:t>Son galletas típicas de Tolosa, de la pastelería </a:t>
            </a:r>
            <a:r>
              <a:rPr lang="es-ES" sz="2000" b="1" dirty="0" err="1" smtClean="0"/>
              <a:t>Gorrotxategi</a:t>
            </a:r>
            <a:r>
              <a:rPr lang="es-ES" sz="2000" dirty="0" smtClean="0"/>
              <a:t>, que es la mejor de la ciudad. Son productos </a:t>
            </a:r>
            <a:r>
              <a:rPr lang="es-ES" sz="2000" dirty="0"/>
              <a:t>de repostería </a:t>
            </a:r>
            <a:r>
              <a:rPr lang="es-ES" sz="2000" dirty="0" smtClean="0"/>
              <a:t>de mantequilla y contienen almendra molida que sirven como </a:t>
            </a:r>
            <a:r>
              <a:rPr lang="es-ES" sz="2000" dirty="0"/>
              <a:t>acompañamiento al café en gran parte de los asadores y sidrerías vascos</a:t>
            </a:r>
            <a:r>
              <a:rPr lang="es-ES" dirty="0" smtClean="0"/>
              <a:t>.</a:t>
            </a:r>
          </a:p>
          <a:p>
            <a:pPr marL="457200" lvl="1" indent="0">
              <a:buNone/>
            </a:pPr>
            <a:endParaRPr lang="es-ES" dirty="0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4" t="29337" r="10025" b="5196"/>
          <a:stretch/>
        </p:blipFill>
        <p:spPr bwMode="auto">
          <a:xfrm>
            <a:off x="683568" y="1628800"/>
            <a:ext cx="3811760" cy="3210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611560" y="5044534"/>
            <a:ext cx="360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/>
              <a:t>Precio</a:t>
            </a:r>
            <a:r>
              <a:rPr lang="es-ES" sz="2000" dirty="0"/>
              <a:t>: 16,50€ una caja de 250 g.</a:t>
            </a:r>
          </a:p>
        </p:txBody>
      </p:sp>
    </p:spTree>
    <p:extLst>
      <p:ext uri="{BB962C8B-B14F-4D97-AF65-F5344CB8AC3E}">
        <p14:creationId xmlns:p14="http://schemas.microsoft.com/office/powerpoint/2010/main" val="1261988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u="sng" dirty="0" smtClean="0"/>
              <a:t>CIGARRILLOS DE CHOCOLATE DE TOLOSA</a:t>
            </a:r>
            <a:endParaRPr lang="es-ES" sz="3200" u="sng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4008" y="1628800"/>
            <a:ext cx="3380184" cy="4421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/>
              <a:t>Son </a:t>
            </a:r>
            <a:r>
              <a:rPr lang="es-ES" sz="2400" dirty="0" smtClean="0"/>
              <a:t>cigarrillos típicos </a:t>
            </a:r>
            <a:r>
              <a:rPr lang="es-ES" sz="2400" dirty="0"/>
              <a:t>de </a:t>
            </a:r>
            <a:r>
              <a:rPr lang="es-ES" sz="2400" dirty="0" smtClean="0"/>
              <a:t>Tolosa cubiertos de chocolate, de </a:t>
            </a:r>
            <a:r>
              <a:rPr lang="es-ES" sz="2400" dirty="0"/>
              <a:t>la pastelería </a:t>
            </a:r>
            <a:r>
              <a:rPr lang="es-ES" sz="2400" dirty="0" err="1"/>
              <a:t>Gorrotxategi</a:t>
            </a:r>
            <a:r>
              <a:rPr lang="es-ES" sz="2400" dirty="0"/>
              <a:t>, que es la mejor de la ciudad. </a:t>
            </a:r>
            <a:r>
              <a:rPr lang="es-ES" sz="2400" dirty="0" smtClean="0"/>
              <a:t>Son perfectos como </a:t>
            </a:r>
            <a:r>
              <a:rPr lang="es-ES" sz="2400" dirty="0"/>
              <a:t>acompañamiento al </a:t>
            </a:r>
            <a:r>
              <a:rPr lang="es-ES" sz="2400" dirty="0" smtClean="0"/>
              <a:t>café.</a:t>
            </a:r>
            <a:endParaRPr lang="es-ES" sz="2400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2050" name="Picture 2" descr="C:\Users\ikaltamiratresnak\Downloads\indiz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057057" y="5389185"/>
            <a:ext cx="34781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/>
              <a:t>Precio</a:t>
            </a:r>
            <a:r>
              <a:rPr lang="es-ES" sz="2000" dirty="0"/>
              <a:t>: 9,90€ una caja de 200 g.</a:t>
            </a:r>
          </a:p>
        </p:txBody>
      </p:sp>
    </p:spTree>
    <p:extLst>
      <p:ext uri="{BB962C8B-B14F-4D97-AF65-F5344CB8AC3E}">
        <p14:creationId xmlns:p14="http://schemas.microsoft.com/office/powerpoint/2010/main" val="2959468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u="sng" dirty="0" smtClean="0"/>
              <a:t>MACARRONES DE AZKOITIA</a:t>
            </a:r>
            <a:endParaRPr lang="es-ES" sz="4000" u="sng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132856"/>
            <a:ext cx="3325392" cy="2520280"/>
          </a:xfrm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4008" y="2132856"/>
            <a:ext cx="4038600" cy="40219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 smtClean="0"/>
              <a:t>Son pastelitos hechos con almendras, azúcar y harina. Son típicas de </a:t>
            </a:r>
            <a:r>
              <a:rPr lang="es-ES" sz="2400" dirty="0" err="1" smtClean="0"/>
              <a:t>Azkoitia</a:t>
            </a:r>
            <a:r>
              <a:rPr lang="es-ES" sz="2400" dirty="0" smtClean="0"/>
              <a:t>, de la pastelería </a:t>
            </a:r>
            <a:r>
              <a:rPr lang="es-ES" sz="2400" dirty="0" err="1" smtClean="0"/>
              <a:t>Presalde</a:t>
            </a:r>
            <a:r>
              <a:rPr lang="es-ES" sz="2400" dirty="0" smtClean="0"/>
              <a:t>.</a:t>
            </a:r>
          </a:p>
          <a:p>
            <a:pPr marL="0" indent="0">
              <a:buNone/>
            </a:pPr>
            <a:r>
              <a:rPr lang="es-ES" sz="2400" dirty="0" smtClean="0"/>
              <a:t> </a:t>
            </a:r>
          </a:p>
          <a:p>
            <a:pPr marL="0" indent="0">
              <a:buNone/>
            </a:pPr>
            <a:r>
              <a:rPr lang="es-ES" sz="2400" b="1" dirty="0" smtClean="0"/>
              <a:t>Nota</a:t>
            </a:r>
            <a:r>
              <a:rPr lang="es-ES" sz="2400" dirty="0" smtClean="0"/>
              <a:t>: las mandaríamos envasadas al vacío.</a:t>
            </a:r>
            <a:endParaRPr lang="es-ES" sz="2400" dirty="0"/>
          </a:p>
        </p:txBody>
      </p:sp>
      <p:sp>
        <p:nvSpPr>
          <p:cNvPr id="3" name="2 Rectángulo"/>
          <p:cNvSpPr/>
          <p:nvPr/>
        </p:nvSpPr>
        <p:spPr>
          <a:xfrm>
            <a:off x="971600" y="5013176"/>
            <a:ext cx="33028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/>
              <a:t>Precio</a:t>
            </a:r>
            <a:r>
              <a:rPr lang="es-ES" sz="2000" dirty="0"/>
              <a:t>: 6,00 de€/12 unidades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7344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 dirty="0" smtClean="0"/>
              <a:t>GUINDILLAS DE IBARRA</a:t>
            </a:r>
            <a:endParaRPr lang="es-ES" u="sng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4008" y="1844824"/>
            <a:ext cx="381223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 smtClean="0"/>
              <a:t>Las </a:t>
            </a:r>
            <a:r>
              <a:rPr lang="es-ES" sz="2400" dirty="0"/>
              <a:t>guindillas de Ibarra, </a:t>
            </a:r>
            <a:r>
              <a:rPr lang="es-ES" sz="2400" dirty="0" smtClean="0"/>
              <a:t>son desarrollados </a:t>
            </a:r>
            <a:r>
              <a:rPr lang="es-ES" sz="2400" dirty="0"/>
              <a:t>en el País Vasco y mayoritariamente en la zona de Ibarra (Guipúzcoa), es un producto c</a:t>
            </a:r>
            <a:r>
              <a:rPr lang="es-ES" sz="2400" dirty="0" smtClean="0"/>
              <a:t>onocido también como Langostinos de Ibarra</a:t>
            </a:r>
            <a:r>
              <a:rPr lang="es-ES" dirty="0" smtClean="0"/>
              <a:t>. 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5" t="-625" r="20495" b="625"/>
          <a:stretch/>
        </p:blipFill>
        <p:spPr bwMode="auto">
          <a:xfrm>
            <a:off x="1187624" y="1484784"/>
            <a:ext cx="2992113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187623" y="5445224"/>
            <a:ext cx="3456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Precio</a:t>
            </a:r>
            <a:r>
              <a:rPr lang="es-ES" sz="2000" dirty="0" smtClean="0"/>
              <a:t>: 8,90€ un </a:t>
            </a:r>
            <a:r>
              <a:rPr lang="es-ES" sz="2000" dirty="0"/>
              <a:t>tarro de </a:t>
            </a:r>
            <a:r>
              <a:rPr lang="es-ES" sz="2000" dirty="0" smtClean="0"/>
              <a:t>120 g. 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156362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u="sng" dirty="0" smtClean="0"/>
              <a:t>ALUBIAS DE TOLOSA</a:t>
            </a:r>
            <a:endParaRPr lang="es-ES" sz="4000" u="sng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/>
              <a:t>La </a:t>
            </a:r>
            <a:r>
              <a:rPr lang="es-ES" b="1" dirty="0"/>
              <a:t>alubia de Tolosa</a:t>
            </a:r>
            <a:r>
              <a:rPr lang="es-ES" dirty="0"/>
              <a:t> es una de las especialidades de la zona. Esta variedad se caracteriza por ser una alubia totalmente negra y uniforme. No requiere hidratación, por lo que no es necesario dejarla en remojo horas antes, como sucede con otro tipo de alubias. Es de carne mantequillosa y firme: si se cuece bien no debe romperse.</a:t>
            </a:r>
          </a:p>
          <a:p>
            <a:endParaRPr lang="es-E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1772817"/>
            <a:ext cx="2736304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827584" y="5246473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Precio</a:t>
            </a:r>
            <a:r>
              <a:rPr lang="es-ES" sz="2000" dirty="0" smtClean="0"/>
              <a:t>: un tarro de 600 g, 11.90€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803828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QUESO DE IDIAZABAL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4008" y="1988840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El queso </a:t>
            </a:r>
            <a:r>
              <a:rPr lang="es-ES" b="1" dirty="0"/>
              <a:t>Idiazábal</a:t>
            </a:r>
            <a:r>
              <a:rPr lang="es-ES" dirty="0"/>
              <a:t> es aquel que corresponde al elaborado en el País Vasco y en Navarra (excepto los municipios integrantes del valle de Roncal) íntegramente con leche de oveja de las razas </a:t>
            </a:r>
            <a:r>
              <a:rPr lang="es-ES" dirty="0" err="1"/>
              <a:t>Latxa</a:t>
            </a:r>
            <a:r>
              <a:rPr lang="es-ES" dirty="0"/>
              <a:t> y </a:t>
            </a:r>
            <a:r>
              <a:rPr lang="es-ES" dirty="0" err="1"/>
              <a:t>carranzana</a:t>
            </a:r>
            <a:r>
              <a:rPr lang="es-ES" dirty="0"/>
              <a:t>. 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5122" name="Picture 2" descr="C:\Users\ikaltamiratresnak\Desktop\idiazabal_h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3294831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331640" y="5517232"/>
            <a:ext cx="1667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Precio: </a:t>
            </a:r>
            <a:r>
              <a:rPr lang="es-ES" dirty="0"/>
              <a:t>5€/cuña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879250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Chistorra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 err="1" smtClean="0"/>
              <a:t>Tipico</a:t>
            </a:r>
            <a:r>
              <a:rPr lang="es-ES" dirty="0" smtClean="0"/>
              <a:t> producto del </a:t>
            </a:r>
            <a:r>
              <a:rPr lang="es-ES" dirty="0" err="1" smtClean="0"/>
              <a:t>Pais</a:t>
            </a:r>
            <a:r>
              <a:rPr lang="es-ES" dirty="0" smtClean="0"/>
              <a:t> Vasco que se suele </a:t>
            </a:r>
            <a:r>
              <a:rPr lang="es-ES" dirty="0" err="1" smtClean="0"/>
              <a:t>freir</a:t>
            </a:r>
            <a:r>
              <a:rPr lang="es-ES" dirty="0" smtClean="0"/>
              <a:t> y tiene un parecido al chorizo. </a:t>
            </a:r>
          </a:p>
          <a:p>
            <a:r>
              <a:rPr lang="es-ES" dirty="0" smtClean="0"/>
              <a:t>Normalmente se suele comer entre pan </a:t>
            </a:r>
          </a:p>
          <a:p>
            <a:pPr marL="0" indent="0">
              <a:buNone/>
            </a:pPr>
            <a:r>
              <a:rPr lang="es-ES" b="1" dirty="0"/>
              <a:t>Nota</a:t>
            </a:r>
            <a:r>
              <a:rPr lang="es-ES" dirty="0"/>
              <a:t>: las mandaríamos envasadas al vacío.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3757247" cy="2501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51520" y="5301208"/>
            <a:ext cx="42449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  <a:p>
            <a:r>
              <a:rPr lang="es-ES" dirty="0" smtClean="0"/>
              <a:t>Bandeja </a:t>
            </a:r>
            <a:r>
              <a:rPr lang="es-ES" dirty="0"/>
              <a:t>de 500 </a:t>
            </a:r>
            <a:r>
              <a:rPr lang="es-ES" dirty="0" err="1"/>
              <a:t>grs</a:t>
            </a:r>
            <a:r>
              <a:rPr lang="es-ES" dirty="0"/>
              <a:t>, con dos chistorras de 250 </a:t>
            </a:r>
            <a:r>
              <a:rPr lang="es-ES" dirty="0" err="1"/>
              <a:t>grs</a:t>
            </a:r>
            <a:r>
              <a:rPr lang="es-ES" dirty="0"/>
              <a:t> cada una aproximadamente.</a:t>
            </a:r>
          </a:p>
          <a:p>
            <a:endParaRPr lang="es-ES" dirty="0"/>
          </a:p>
          <a:p>
            <a:r>
              <a:rPr lang="es-ES" b="1" dirty="0" smtClean="0"/>
              <a:t>Precio</a:t>
            </a:r>
            <a:r>
              <a:rPr lang="es-ES" dirty="0" smtClean="0"/>
              <a:t>: 10 </a:t>
            </a:r>
            <a:r>
              <a:rPr lang="es-ES" dirty="0"/>
              <a:t>€/kg</a:t>
            </a:r>
          </a:p>
        </p:txBody>
      </p:sp>
    </p:spTree>
    <p:extLst>
      <p:ext uri="{BB962C8B-B14F-4D97-AF65-F5344CB8AC3E}">
        <p14:creationId xmlns:p14="http://schemas.microsoft.com/office/powerpoint/2010/main" val="2377100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120</TotalTime>
  <Words>353</Words>
  <Application>Microsoft Office PowerPoint</Application>
  <PresentationFormat>Presentación en pantalla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Goxo-goxo team</vt:lpstr>
      <vt:lpstr>Presentación de PowerPoint</vt:lpstr>
      <vt:lpstr>TEJAS DE TOLOSA</vt:lpstr>
      <vt:lpstr>CIGARRILLOS DE CHOCOLATE DE TOLOSA</vt:lpstr>
      <vt:lpstr>MACARRONES DE AZKOITIA</vt:lpstr>
      <vt:lpstr>GUINDILLAS DE IBARRA</vt:lpstr>
      <vt:lpstr>ALUBIAS DE TOLOSA</vt:lpstr>
      <vt:lpstr>QUESO DE IDIAZABAL</vt:lpstr>
      <vt:lpstr>Chistorra</vt:lpstr>
      <vt:lpstr>Latas de anchoa de Getaria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Goxo-goxo team</dc:title>
  <dc:creator>mgzD batxilergoa</dc:creator>
  <cp:lastModifiedBy>alternatiba batxilergoa</cp:lastModifiedBy>
  <cp:revision>13</cp:revision>
  <dcterms:created xsi:type="dcterms:W3CDTF">2014-12-15T12:02:25Z</dcterms:created>
  <dcterms:modified xsi:type="dcterms:W3CDTF">2015-03-10T08:06:15Z</dcterms:modified>
</cp:coreProperties>
</file>