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C8E3-9014-4464-A31E-3F2BA0B0A4CC}" type="datetimeFigureOut">
              <a:rPr lang="es-ES" smtClean="0"/>
              <a:t>21/11/2014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57047-061B-4FEF-83C0-1A12498620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856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C8E3-9014-4464-A31E-3F2BA0B0A4CC}" type="datetimeFigureOut">
              <a:rPr lang="es-ES" smtClean="0"/>
              <a:t>21/11/2014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57047-061B-4FEF-83C0-1A12498620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6071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C8E3-9014-4464-A31E-3F2BA0B0A4CC}" type="datetimeFigureOut">
              <a:rPr lang="es-ES" smtClean="0"/>
              <a:t>21/11/2014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57047-061B-4FEF-83C0-1A12498620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7704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C8E3-9014-4464-A31E-3F2BA0B0A4CC}" type="datetimeFigureOut">
              <a:rPr lang="es-ES" smtClean="0"/>
              <a:t>21/11/2014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57047-061B-4FEF-83C0-1A12498620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8836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C8E3-9014-4464-A31E-3F2BA0B0A4CC}" type="datetimeFigureOut">
              <a:rPr lang="es-ES" smtClean="0"/>
              <a:t>21/11/2014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57047-061B-4FEF-83C0-1A12498620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3191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C8E3-9014-4464-A31E-3F2BA0B0A4CC}" type="datetimeFigureOut">
              <a:rPr lang="es-ES" smtClean="0"/>
              <a:t>21/11/2014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57047-061B-4FEF-83C0-1A12498620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8997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C8E3-9014-4464-A31E-3F2BA0B0A4CC}" type="datetimeFigureOut">
              <a:rPr lang="es-ES" smtClean="0"/>
              <a:t>21/11/2014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57047-061B-4FEF-83C0-1A12498620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8799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C8E3-9014-4464-A31E-3F2BA0B0A4CC}" type="datetimeFigureOut">
              <a:rPr lang="es-ES" smtClean="0"/>
              <a:t>21/11/2014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57047-061B-4FEF-83C0-1A12498620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8657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C8E3-9014-4464-A31E-3F2BA0B0A4CC}" type="datetimeFigureOut">
              <a:rPr lang="es-ES" smtClean="0"/>
              <a:t>21/11/2014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57047-061B-4FEF-83C0-1A12498620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5403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C8E3-9014-4464-A31E-3F2BA0B0A4CC}" type="datetimeFigureOut">
              <a:rPr lang="es-ES" smtClean="0"/>
              <a:t>21/11/2014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57047-061B-4FEF-83C0-1A12498620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4760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C8E3-9014-4464-A31E-3F2BA0B0A4CC}" type="datetimeFigureOut">
              <a:rPr lang="es-ES" smtClean="0"/>
              <a:t>21/11/2014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57047-061B-4FEF-83C0-1A12498620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8550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6C8E3-9014-4464-A31E-3F2BA0B0A4CC}" type="datetimeFigureOut">
              <a:rPr lang="es-ES" smtClean="0"/>
              <a:t>21/11/2014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57047-061B-4FEF-83C0-1A12498620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3029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136776" y="476672"/>
            <a:ext cx="2376264" cy="1296144"/>
          </a:xfrm>
          <a:prstGeom prst="rect">
            <a:avLst/>
          </a:prstGeom>
          <a:solidFill>
            <a:srgbClr val="00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bg1"/>
                </a:solidFill>
                <a:latin typeface="Comic Sans MS" pitchFamily="66" charset="0"/>
              </a:rPr>
              <a:t>ASAMBLEA</a:t>
            </a:r>
          </a:p>
          <a:p>
            <a:pPr algn="ctr"/>
            <a:r>
              <a:rPr lang="es-ES" dirty="0" smtClean="0">
                <a:solidFill>
                  <a:schemeClr val="bg1"/>
                </a:solidFill>
                <a:latin typeface="Comic Sans MS" pitchFamily="66" charset="0"/>
              </a:rPr>
              <a:t>GENERAL</a:t>
            </a:r>
            <a:endParaRPr lang="es-ES" dirty="0">
              <a:solidFill>
                <a:schemeClr val="bg1"/>
              </a:solidFill>
              <a:latin typeface="Comic Sans MS" pitchFamily="66" charset="0"/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4319972" y="1772816"/>
            <a:ext cx="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1043608" y="2132856"/>
            <a:ext cx="2592288" cy="125886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Comic Sans MS" pitchFamily="66" charset="0"/>
              </a:rPr>
              <a:t>CONSEJO RECTOR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Presidente: Paula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Vicepresidente: Eva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Secretario: Pablo</a:t>
            </a:r>
          </a:p>
        </p:txBody>
      </p:sp>
      <p:cxnSp>
        <p:nvCxnSpPr>
          <p:cNvPr id="10" name="9 Conector recto"/>
          <p:cNvCxnSpPr/>
          <p:nvPr/>
        </p:nvCxnSpPr>
        <p:spPr>
          <a:xfrm flipH="1">
            <a:off x="3635896" y="2996952"/>
            <a:ext cx="6840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319972" y="2996952"/>
            <a:ext cx="7560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Rectángulo"/>
          <p:cNvSpPr/>
          <p:nvPr/>
        </p:nvSpPr>
        <p:spPr>
          <a:xfrm>
            <a:off x="5076056" y="2132856"/>
            <a:ext cx="2664296" cy="125886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Comic Sans MS" pitchFamily="66" charset="0"/>
              </a:rPr>
              <a:t>Tesorera: Sara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Interventor: Aida</a:t>
            </a:r>
            <a:endParaRPr lang="es-ES" dirty="0">
              <a:latin typeface="Comic Sans MS" pitchFamily="66" charset="0"/>
            </a:endParaRPr>
          </a:p>
        </p:txBody>
      </p:sp>
      <p:cxnSp>
        <p:nvCxnSpPr>
          <p:cNvPr id="17" name="16 Conector recto"/>
          <p:cNvCxnSpPr/>
          <p:nvPr/>
        </p:nvCxnSpPr>
        <p:spPr>
          <a:xfrm>
            <a:off x="4319972" y="2996952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4319972" y="3911352"/>
            <a:ext cx="35643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 flipH="1">
            <a:off x="1259632" y="3911352"/>
            <a:ext cx="30603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>
            <a:off x="1259632" y="3911352"/>
            <a:ext cx="0" cy="309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>
            <a:off x="7884368" y="3911352"/>
            <a:ext cx="0" cy="309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>
            <a:off x="3370634" y="3911352"/>
            <a:ext cx="0" cy="309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"/>
          <p:cNvCxnSpPr/>
          <p:nvPr/>
        </p:nvCxnSpPr>
        <p:spPr>
          <a:xfrm>
            <a:off x="5508104" y="3911352"/>
            <a:ext cx="0" cy="309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Rectángulo"/>
          <p:cNvSpPr/>
          <p:nvPr/>
        </p:nvSpPr>
        <p:spPr>
          <a:xfrm>
            <a:off x="323528" y="4221088"/>
            <a:ext cx="2016224" cy="9144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latin typeface="Comic Sans MS" pitchFamily="66" charset="0"/>
              </a:rPr>
              <a:t>COMUNICACIÓN Y SECRETARIADO</a:t>
            </a:r>
            <a:endParaRPr lang="es-ES" sz="1600" dirty="0">
              <a:latin typeface="Comic Sans MS" pitchFamily="66" charset="0"/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2617565" y="4221088"/>
            <a:ext cx="1809373" cy="9144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Comic Sans MS" pitchFamily="66" charset="0"/>
              </a:rPr>
              <a:t>PRODUCCIÓN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44" name="43 Rectángulo"/>
          <p:cNvSpPr/>
          <p:nvPr/>
        </p:nvSpPr>
        <p:spPr>
          <a:xfrm>
            <a:off x="4698014" y="4221088"/>
            <a:ext cx="1798164" cy="9144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Comic Sans MS" pitchFamily="66" charset="0"/>
              </a:rPr>
              <a:t>MARKETING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7020272" y="4221088"/>
            <a:ext cx="1728192" cy="9144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Comic Sans MS" pitchFamily="66" charset="0"/>
              </a:rPr>
              <a:t>FINANCIERO</a:t>
            </a:r>
            <a:endParaRPr lang="es-ES" dirty="0">
              <a:latin typeface="Comic Sans MS" pitchFamily="66" charset="0"/>
            </a:endParaRPr>
          </a:p>
        </p:txBody>
      </p:sp>
      <p:cxnSp>
        <p:nvCxnSpPr>
          <p:cNvPr id="49" name="48 Conector recto"/>
          <p:cNvCxnSpPr/>
          <p:nvPr/>
        </p:nvCxnSpPr>
        <p:spPr>
          <a:xfrm>
            <a:off x="1331640" y="5135488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"/>
          <p:cNvCxnSpPr/>
          <p:nvPr/>
        </p:nvCxnSpPr>
        <p:spPr>
          <a:xfrm>
            <a:off x="3522251" y="5117918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"/>
          <p:cNvCxnSpPr/>
          <p:nvPr/>
        </p:nvCxnSpPr>
        <p:spPr>
          <a:xfrm>
            <a:off x="5513040" y="5117918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Conector recto"/>
          <p:cNvCxnSpPr/>
          <p:nvPr/>
        </p:nvCxnSpPr>
        <p:spPr>
          <a:xfrm>
            <a:off x="7884368" y="5117918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Rectángulo"/>
          <p:cNvSpPr/>
          <p:nvPr/>
        </p:nvSpPr>
        <p:spPr>
          <a:xfrm>
            <a:off x="612985" y="5595632"/>
            <a:ext cx="1440160" cy="1145736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Sara</a:t>
            </a:r>
          </a:p>
          <a:p>
            <a:pPr algn="ctr"/>
            <a:r>
              <a:rPr lang="es-ES" dirty="0" smtClean="0"/>
              <a:t>Laura Rico</a:t>
            </a:r>
          </a:p>
          <a:p>
            <a:pPr algn="ctr"/>
            <a:r>
              <a:rPr lang="es-ES" dirty="0" smtClean="0"/>
              <a:t>Aida</a:t>
            </a:r>
          </a:p>
          <a:p>
            <a:pPr algn="ctr"/>
            <a:r>
              <a:rPr lang="es-ES" dirty="0" err="1" smtClean="0"/>
              <a:t>Patri</a:t>
            </a:r>
            <a:endParaRPr lang="es-ES" dirty="0"/>
          </a:p>
        </p:txBody>
      </p:sp>
      <p:sp>
        <p:nvSpPr>
          <p:cNvPr id="66" name="65 Rectángulo"/>
          <p:cNvSpPr/>
          <p:nvPr/>
        </p:nvSpPr>
        <p:spPr>
          <a:xfrm>
            <a:off x="2752930" y="5575118"/>
            <a:ext cx="1455341" cy="860648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Tod@s</a:t>
            </a:r>
            <a:endParaRPr lang="es-ES" dirty="0"/>
          </a:p>
        </p:txBody>
      </p:sp>
      <p:sp>
        <p:nvSpPr>
          <p:cNvPr id="67" name="66 Rectángulo"/>
          <p:cNvSpPr/>
          <p:nvPr/>
        </p:nvSpPr>
        <p:spPr>
          <a:xfrm>
            <a:off x="4779023" y="5575118"/>
            <a:ext cx="1636146" cy="1265312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 smtClean="0"/>
              <a:t>Noelia</a:t>
            </a:r>
          </a:p>
          <a:p>
            <a:pPr algn="ctr"/>
            <a:r>
              <a:rPr lang="es-ES" sz="1100" b="1" dirty="0" smtClean="0"/>
              <a:t>Paula</a:t>
            </a:r>
          </a:p>
          <a:p>
            <a:pPr algn="ctr"/>
            <a:r>
              <a:rPr lang="es-ES" sz="1100" b="1" dirty="0" smtClean="0"/>
              <a:t>Ciro</a:t>
            </a:r>
          </a:p>
          <a:p>
            <a:pPr algn="ctr"/>
            <a:r>
              <a:rPr lang="es-ES" sz="1100" b="1" dirty="0" err="1" smtClean="0"/>
              <a:t>Edu</a:t>
            </a:r>
            <a:endParaRPr lang="es-ES" sz="1100" b="1" dirty="0" smtClean="0"/>
          </a:p>
          <a:p>
            <a:pPr algn="ctr"/>
            <a:r>
              <a:rPr lang="es-ES" sz="1100" b="1" dirty="0" smtClean="0"/>
              <a:t>Pablo</a:t>
            </a:r>
          </a:p>
          <a:p>
            <a:pPr algn="ctr"/>
            <a:r>
              <a:rPr lang="es-ES" sz="1100" b="1" dirty="0" smtClean="0"/>
              <a:t>Claudia</a:t>
            </a:r>
          </a:p>
          <a:p>
            <a:pPr algn="ctr"/>
            <a:r>
              <a:rPr lang="es-ES" sz="1100" b="1" dirty="0" err="1" smtClean="0"/>
              <a:t>Ivan</a:t>
            </a:r>
            <a:endParaRPr lang="es-ES" sz="1100" b="1" dirty="0"/>
          </a:p>
        </p:txBody>
      </p:sp>
      <p:sp>
        <p:nvSpPr>
          <p:cNvPr id="68" name="67 Rectángulo"/>
          <p:cNvSpPr/>
          <p:nvPr/>
        </p:nvSpPr>
        <p:spPr>
          <a:xfrm>
            <a:off x="7200292" y="5592688"/>
            <a:ext cx="1368152" cy="1265312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err="1" smtClean="0"/>
              <a:t>Loipa</a:t>
            </a:r>
            <a:endParaRPr lang="es-ES" sz="1400" dirty="0" smtClean="0"/>
          </a:p>
          <a:p>
            <a:pPr algn="ctr"/>
            <a:r>
              <a:rPr lang="es-ES" sz="1400" dirty="0" smtClean="0"/>
              <a:t>Alejandra</a:t>
            </a:r>
          </a:p>
          <a:p>
            <a:pPr algn="ctr"/>
            <a:r>
              <a:rPr lang="es-ES" sz="1400" dirty="0" smtClean="0"/>
              <a:t>Eva</a:t>
            </a:r>
          </a:p>
          <a:p>
            <a:pPr algn="ctr"/>
            <a:r>
              <a:rPr lang="es-ES" sz="1400" dirty="0" smtClean="0"/>
              <a:t>Laura M</a:t>
            </a:r>
          </a:p>
          <a:p>
            <a:pPr algn="ctr"/>
            <a:r>
              <a:rPr lang="es-ES" sz="1400" dirty="0" smtClean="0"/>
              <a:t>María</a:t>
            </a:r>
          </a:p>
          <a:p>
            <a:pPr algn="ctr"/>
            <a:r>
              <a:rPr lang="es-ES" sz="1400" dirty="0" err="1" smtClean="0"/>
              <a:t>Shanttel</a:t>
            </a:r>
            <a:endParaRPr lang="es-ES" sz="1400" dirty="0" smtClean="0"/>
          </a:p>
        </p:txBody>
      </p:sp>
    </p:spTree>
    <p:extLst>
      <p:ext uri="{BB962C8B-B14F-4D97-AF65-F5344CB8AC3E}">
        <p14:creationId xmlns:p14="http://schemas.microsoft.com/office/powerpoint/2010/main" val="24055707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45</Words>
  <Application>Microsoft Office PowerPoint</Application>
  <PresentationFormat>Presentación en pantalla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Alumno</dc:creator>
  <cp:lastModifiedBy>Alumno</cp:lastModifiedBy>
  <cp:revision>4</cp:revision>
  <dcterms:created xsi:type="dcterms:W3CDTF">2014-11-07T13:19:21Z</dcterms:created>
  <dcterms:modified xsi:type="dcterms:W3CDTF">2014-11-21T13:31:23Z</dcterms:modified>
</cp:coreProperties>
</file>