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34DC-21F8-48AA-86D0-3F8EA8054F6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578D3-6120-488F-90A0-4B203A03A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8D3-6120-488F-90A0-4B203A03A4A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5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9722E38-7926-4A78-BD66-10E06F1E4134}" type="datetimeFigureOut">
              <a:rPr lang="es-ES" smtClean="0"/>
              <a:t>17/03/2015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157A6BF-32BA-4D7A-BC8A-423CBCF76B9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ula308\Pictures\thbuisrwr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281"/>
            <a:ext cx="6400484" cy="55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6781800" cy="1600200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Comic Sans MS" pitchFamily="66" charset="0"/>
              </a:rPr>
              <a:t>CAVIAR DE ORICIOS "AGROMAR" (50 Grs.) </a:t>
            </a:r>
            <a:endParaRPr lang="es-ES" sz="4400" dirty="0">
              <a:latin typeface="Comic Sans MS" pitchFamily="66" charset="0"/>
            </a:endParaRPr>
          </a:p>
        </p:txBody>
      </p:sp>
      <p:pic>
        <p:nvPicPr>
          <p:cNvPr id="4" name="Picture 2" descr="CAVIAR DE ORICIOS &quot;AGROMAR&quot; (50 Grs.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t="13360" r="6308" b="4127"/>
          <a:stretch/>
        </p:blipFill>
        <p:spPr bwMode="auto">
          <a:xfrm>
            <a:off x="971600" y="2300980"/>
            <a:ext cx="3356976" cy="32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27984" y="27809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Caviar de Oricios "</a:t>
            </a:r>
            <a:r>
              <a:rPr lang="es-ES" sz="20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Agromar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" (50 </a:t>
            </a:r>
            <a:r>
              <a:rPr lang="es-ES" sz="20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Grs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.), huevas de Erizo de Mar aderezadas con sal, de exquisito sabor y calidad. Ideal para presentar como entrante, o para utilizar en sus mejores platos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4,50 € </a:t>
            </a:r>
            <a:endParaRPr lang="es-ES" sz="20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764704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781800" cy="1600200"/>
          </a:xfrm>
        </p:spPr>
        <p:txBody>
          <a:bodyPr>
            <a:noAutofit/>
          </a:bodyPr>
          <a:lstStyle/>
          <a:p>
            <a:r>
              <a:rPr lang="es-ES" sz="4400" dirty="0">
                <a:latin typeface="Comic Sans MS" pitchFamily="66" charset="0"/>
              </a:rPr>
              <a:t>CHORIZOS A LA SIDRA "EL HORREO" (220 </a:t>
            </a:r>
            <a:r>
              <a:rPr lang="es-ES" sz="4400" dirty="0" err="1">
                <a:latin typeface="Comic Sans MS" pitchFamily="66" charset="0"/>
              </a:rPr>
              <a:t>Grs</a:t>
            </a:r>
            <a:r>
              <a:rPr lang="es-ES" sz="4400" dirty="0">
                <a:latin typeface="Comic Sans MS" pitchFamily="66" charset="0"/>
              </a:rPr>
              <a:t>.) </a:t>
            </a:r>
            <a:br>
              <a:rPr lang="es-ES" sz="4400" dirty="0">
                <a:latin typeface="Comic Sans MS" pitchFamily="66" charset="0"/>
              </a:rPr>
            </a:br>
            <a:endParaRPr lang="es-ES" sz="4400" dirty="0">
              <a:latin typeface="Comic Sans MS" pitchFamily="66" charset="0"/>
            </a:endParaRPr>
          </a:p>
        </p:txBody>
      </p:sp>
      <p:pic>
        <p:nvPicPr>
          <p:cNvPr id="4" name="Picture 2" descr="CHORIZOS A LA SIDRA &quot;EL HORREO&quot; (220 Grs.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7883"/>
          <a:stretch/>
        </p:blipFill>
        <p:spPr bwMode="auto">
          <a:xfrm>
            <a:off x="755576" y="2461564"/>
            <a:ext cx="3528392" cy="28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094345" y="2492896"/>
            <a:ext cx="3006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Auténticos chorizos asturianos de calidad extra preparados en sidra natural. Listos para calentar y disfrutar de un plato típico de nuestra 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gastronomía.</a:t>
            </a:r>
          </a:p>
          <a:p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3,58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€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751110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563155"/>
            <a:ext cx="6781800" cy="1600200"/>
          </a:xfrm>
        </p:spPr>
        <p:txBody>
          <a:bodyPr>
            <a:noAutofit/>
          </a:bodyPr>
          <a:lstStyle/>
          <a:p>
            <a:r>
              <a:rPr lang="es-ES" sz="4000" dirty="0">
                <a:latin typeface="Comic Sans MS" pitchFamily="66" charset="0"/>
              </a:rPr>
              <a:t>GALLETAS DE MANTEQUILLA "TIERRA ASTUR" (250 </a:t>
            </a:r>
            <a:r>
              <a:rPr lang="es-ES" sz="4000" dirty="0" err="1">
                <a:latin typeface="Comic Sans MS" pitchFamily="66" charset="0"/>
              </a:rPr>
              <a:t>Grs</a:t>
            </a:r>
            <a:r>
              <a:rPr lang="es-ES" sz="4000" dirty="0">
                <a:latin typeface="Comic Sans MS" pitchFamily="66" charset="0"/>
              </a:rPr>
              <a:t>.) </a:t>
            </a:r>
            <a:r>
              <a:rPr lang="es-ES" sz="4400" dirty="0">
                <a:latin typeface="Comic Sans MS" pitchFamily="66" charset="0"/>
              </a:rPr>
              <a:t/>
            </a:r>
            <a:br>
              <a:rPr lang="es-ES" sz="4400" dirty="0">
                <a:latin typeface="Comic Sans MS" pitchFamily="66" charset="0"/>
              </a:rPr>
            </a:br>
            <a:endParaRPr lang="es-ES" sz="44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2560991"/>
            <a:ext cx="3960440" cy="3094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Auténticas</a:t>
            </a:r>
            <a:r>
              <a:rPr lang="es-ES" sz="22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galletas de mantequilla asturiana (25%) que recuerdan a las típicas pastas caseras elaboradas tradicionalmente. </a:t>
            </a:r>
            <a:endParaRPr lang="es-ES" sz="2200" dirty="0" smtClean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2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5,25 € </a:t>
            </a:r>
            <a:endParaRPr lang="es-ES" sz="22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6" t="25936" r="7278" b="40331"/>
          <a:stretch/>
        </p:blipFill>
        <p:spPr bwMode="auto">
          <a:xfrm>
            <a:off x="1115616" y="2852936"/>
            <a:ext cx="3042972" cy="282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20" y="692696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3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0917" y="2348880"/>
            <a:ext cx="6781800" cy="1600200"/>
          </a:xfrm>
        </p:spPr>
        <p:txBody>
          <a:bodyPr>
            <a:noAutofit/>
          </a:bodyPr>
          <a:lstStyle/>
          <a:p>
            <a:r>
              <a:rPr lang="es-ES" sz="4400" dirty="0">
                <a:latin typeface="Comic Sans MS" pitchFamily="66" charset="0"/>
              </a:rPr>
              <a:t>GALLETAS DE MANZANA "TIERRA ASTUR" (380 </a:t>
            </a:r>
            <a:r>
              <a:rPr lang="es-ES" sz="4400" dirty="0" err="1">
                <a:latin typeface="Comic Sans MS" pitchFamily="66" charset="0"/>
              </a:rPr>
              <a:t>Grs</a:t>
            </a:r>
            <a:r>
              <a:rPr lang="es-ES" sz="4400" dirty="0">
                <a:latin typeface="Comic Sans MS" pitchFamily="66" charset="0"/>
              </a:rPr>
              <a:t>.) </a:t>
            </a:r>
            <a:r>
              <a:rPr lang="es-ES" sz="4400" b="1" dirty="0">
                <a:latin typeface="Comic Sans MS" pitchFamily="66" charset="0"/>
              </a:rPr>
              <a:t/>
            </a:r>
            <a:br>
              <a:rPr lang="es-ES" sz="4400" b="1" dirty="0">
                <a:latin typeface="Comic Sans MS" pitchFamily="66" charset="0"/>
              </a:rPr>
            </a:br>
            <a:r>
              <a:rPr lang="es-ES" sz="4400" dirty="0">
                <a:latin typeface="Comic Sans MS" pitchFamily="66" charset="0"/>
              </a:rPr>
              <a:t/>
            </a:r>
            <a:br>
              <a:rPr lang="es-ES" sz="4400" dirty="0">
                <a:latin typeface="Comic Sans MS" pitchFamily="66" charset="0"/>
              </a:rPr>
            </a:br>
            <a:endParaRPr lang="es-ES" sz="44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08104" y="2580861"/>
            <a:ext cx="322332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Están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elaboradas de forma artesanal 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con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un agradable aroma y sabor a manzana, que le viene dado por la utilización de auténtica mermelada de manzana en su producción</a:t>
            </a:r>
            <a:r>
              <a:rPr lang="es-ES" sz="2000" dirty="0" smtClean="0">
                <a:latin typeface="Comic Sans MS" pitchFamily="66" charset="0"/>
              </a:rPr>
              <a:t>.</a:t>
            </a:r>
            <a:r>
              <a:rPr lang="es-ES" sz="2000" dirty="0"/>
              <a:t> 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6,55 €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2" t="44349" r="7405" b="29452"/>
          <a:stretch/>
        </p:blipFill>
        <p:spPr bwMode="auto">
          <a:xfrm>
            <a:off x="743117" y="2968635"/>
            <a:ext cx="4224414" cy="292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94" y="751110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3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1600200"/>
          </a:xfrm>
        </p:spPr>
        <p:txBody>
          <a:bodyPr>
            <a:normAutofit/>
          </a:bodyPr>
          <a:lstStyle/>
          <a:p>
            <a:r>
              <a:rPr lang="es-ES" sz="4400" dirty="0" smtClean="0">
                <a:latin typeface="Comic Sans MS" pitchFamily="66" charset="0"/>
              </a:rPr>
              <a:t>Bombones «</a:t>
            </a:r>
            <a:r>
              <a:rPr lang="es-ES" sz="4400" dirty="0" err="1" smtClean="0">
                <a:latin typeface="Comic Sans MS" pitchFamily="66" charset="0"/>
              </a:rPr>
              <a:t>Piedres</a:t>
            </a:r>
            <a:r>
              <a:rPr lang="es-ES" sz="4400" dirty="0" smtClean="0">
                <a:latin typeface="Comic Sans MS" pitchFamily="66" charset="0"/>
              </a:rPr>
              <a:t> de Don </a:t>
            </a:r>
            <a:r>
              <a:rPr lang="es-ES" sz="4400" dirty="0" err="1" smtClean="0">
                <a:latin typeface="Comic Sans MS" pitchFamily="66" charset="0"/>
              </a:rPr>
              <a:t>Pelayu</a:t>
            </a:r>
            <a:r>
              <a:rPr lang="es-ES" sz="4400" dirty="0" smtClean="0">
                <a:latin typeface="Comic Sans MS" pitchFamily="66" charset="0"/>
              </a:rPr>
              <a:t>» (</a:t>
            </a:r>
            <a:r>
              <a:rPr lang="es-ES" sz="4400" dirty="0" smtClean="0">
                <a:latin typeface="Comic Sans MS" pitchFamily="66" charset="0"/>
              </a:rPr>
              <a:t>200 </a:t>
            </a:r>
            <a:r>
              <a:rPr lang="es-ES" sz="4400" dirty="0" err="1" smtClean="0">
                <a:latin typeface="Comic Sans MS" pitchFamily="66" charset="0"/>
              </a:rPr>
              <a:t>Grs</a:t>
            </a:r>
            <a:r>
              <a:rPr lang="es-ES" sz="4400" dirty="0" smtClean="0">
                <a:latin typeface="Comic Sans MS" pitchFamily="66" charset="0"/>
              </a:rPr>
              <a:t>.)</a:t>
            </a:r>
            <a:endParaRPr lang="es-ES" sz="44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6" t="28714" r="10988" b="56560"/>
          <a:stretch/>
        </p:blipFill>
        <p:spPr bwMode="auto">
          <a:xfrm>
            <a:off x="899592" y="2809295"/>
            <a:ext cx="3214285" cy="252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99992" y="2708920"/>
            <a:ext cx="3851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Exquisita combinación de diferentes coberturas de bombón de chocolate y </a:t>
            </a:r>
            <a:r>
              <a:rPr lang="es-ES" sz="20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crocant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de almendra </a:t>
            </a:r>
            <a:r>
              <a:rPr lang="es-ES" sz="20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marcona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caramelizada. Una explosión de sabor en para paladear en momentos especiales. </a:t>
            </a:r>
            <a:endParaRPr lang="es-ES" sz="2000" dirty="0" smtClean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7,15€</a:t>
            </a:r>
            <a:endParaRPr lang="es-ES" sz="20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764704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2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2951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mic Sans MS" pitchFamily="66" charset="0"/>
              </a:rPr>
              <a:t>Jabones Naturales (100 </a:t>
            </a:r>
            <a:r>
              <a:rPr lang="es-ES" dirty="0" err="1" smtClean="0">
                <a:latin typeface="Comic Sans MS" pitchFamily="66" charset="0"/>
              </a:rPr>
              <a:t>Grs</a:t>
            </a:r>
            <a:r>
              <a:rPr lang="es-ES" dirty="0" smtClean="0">
                <a:latin typeface="Comic Sans MS" pitchFamily="66" charset="0"/>
              </a:rPr>
              <a:t>.)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86954" y="1772816"/>
            <a:ext cx="365760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Jabones realizados con aceite de oliva, coco, almendra, </a:t>
            </a:r>
            <a:r>
              <a:rPr lang="es-ES" sz="2000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karité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y con aromas de lavanda, limón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y menta.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5,50 €/unidad</a:t>
            </a:r>
            <a:endParaRPr lang="es-ES" sz="20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0"/>
          <a:stretch/>
        </p:blipFill>
        <p:spPr>
          <a:xfrm>
            <a:off x="467544" y="2492896"/>
            <a:ext cx="3657600" cy="2417307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8969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0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mic Sans MS" pitchFamily="66" charset="0"/>
              </a:rPr>
              <a:t>Queso Cabrales D.O.P (</a:t>
            </a:r>
            <a:r>
              <a:rPr lang="es-ES" dirty="0" smtClean="0">
                <a:latin typeface="Comic Sans MS" pitchFamily="66" charset="0"/>
              </a:rPr>
              <a:t>550 </a:t>
            </a:r>
            <a:r>
              <a:rPr lang="es-ES" dirty="0" err="1" smtClean="0">
                <a:latin typeface="Comic Sans MS" pitchFamily="66" charset="0"/>
              </a:rPr>
              <a:t>Grs</a:t>
            </a:r>
            <a:r>
              <a:rPr lang="es-ES" dirty="0" smtClean="0">
                <a:latin typeface="Comic Sans MS" pitchFamily="66" charset="0"/>
              </a:rPr>
              <a:t>.)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0" y="1556792"/>
            <a:ext cx="3250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un queso azul de textura mantecosa, sabor fuerte, picante, intenso y un tanto ácido. Presenta corteza blanda de tonos amarillos-rojizos, corte untoso, y color blanco con pigmentaciones verde-azuladas. 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Se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elabora con</a:t>
            </a:r>
            <a:r>
              <a:rPr lang="es-ES" sz="20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leche de vaca, cabra y 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oveja.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11,45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€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0" t="31441" r="9017" b="47626"/>
          <a:stretch/>
        </p:blipFill>
        <p:spPr bwMode="auto">
          <a:xfrm>
            <a:off x="539552" y="2564904"/>
            <a:ext cx="4422178" cy="28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1060" y="69269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mic Sans MS" pitchFamily="66" charset="0"/>
              </a:rPr>
              <a:t>Queso de Cabra Puro </a:t>
            </a:r>
            <a:r>
              <a:rPr lang="es-ES" dirty="0" err="1" smtClean="0">
                <a:latin typeface="Comic Sans MS" pitchFamily="66" charset="0"/>
              </a:rPr>
              <a:t>Taramundi</a:t>
            </a:r>
            <a:r>
              <a:rPr lang="es-ES" dirty="0" smtClean="0">
                <a:latin typeface="Comic Sans MS" pitchFamily="66" charset="0"/>
              </a:rPr>
              <a:t> (</a:t>
            </a:r>
            <a:r>
              <a:rPr lang="es-ES" dirty="0" smtClean="0">
                <a:latin typeface="Comic Sans MS" pitchFamily="66" charset="0"/>
              </a:rPr>
              <a:t>500 </a:t>
            </a:r>
            <a:r>
              <a:rPr lang="es-ES" dirty="0" err="1" smtClean="0">
                <a:latin typeface="Comic Sans MS" pitchFamily="66" charset="0"/>
              </a:rPr>
              <a:t>Grs</a:t>
            </a:r>
            <a:r>
              <a:rPr lang="es-ES" dirty="0" smtClean="0">
                <a:latin typeface="Comic Sans MS" pitchFamily="66" charset="0"/>
              </a:rPr>
              <a:t>.)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1" t="25948" r="8523" b="52840"/>
          <a:stretch/>
        </p:blipFill>
        <p:spPr bwMode="auto">
          <a:xfrm>
            <a:off x="683568" y="2867910"/>
            <a:ext cx="3600400" cy="28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88024" y="2420887"/>
            <a:ext cx="41689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Riquísimo queso de elaboración artesanal 100% con leche de cabra de la montaña asturiana. De textura </a:t>
            </a:r>
            <a:r>
              <a:rPr lang="es-ES" sz="20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semielástica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, corte liso, color blanco tirando a amarillo pálido, y sabor mantecoso a leche de cabra, ligeramente persistente y agradable. </a:t>
            </a:r>
            <a:endParaRPr lang="es-ES" sz="2000" dirty="0" smtClean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10,50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8969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6703" y="47667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s-ES" sz="4000" dirty="0" err="1" smtClean="0">
                <a:latin typeface="Comic Sans MS" pitchFamily="66" charset="0"/>
              </a:rPr>
              <a:t>Quesu</a:t>
            </a:r>
            <a:r>
              <a:rPr lang="es-ES" sz="4000" dirty="0" smtClean="0">
                <a:latin typeface="Comic Sans MS" pitchFamily="66" charset="0"/>
              </a:rPr>
              <a:t> </a:t>
            </a:r>
            <a:r>
              <a:rPr lang="es-ES" sz="4000" dirty="0" err="1" smtClean="0">
                <a:latin typeface="Comic Sans MS" pitchFamily="66" charset="0"/>
              </a:rPr>
              <a:t>Afuega’l</a:t>
            </a:r>
            <a:r>
              <a:rPr lang="es-ES" sz="4000" dirty="0" smtClean="0">
                <a:latin typeface="Comic Sans MS" pitchFamily="66" charset="0"/>
              </a:rPr>
              <a:t> </a:t>
            </a:r>
            <a:r>
              <a:rPr lang="es-ES" sz="4000" dirty="0" err="1" smtClean="0">
                <a:latin typeface="Comic Sans MS" pitchFamily="66" charset="0"/>
              </a:rPr>
              <a:t>Pitu</a:t>
            </a:r>
            <a:r>
              <a:rPr lang="es-ES" sz="4000" dirty="0" smtClean="0">
                <a:latin typeface="Comic Sans MS" pitchFamily="66" charset="0"/>
              </a:rPr>
              <a:t> Trapo Rojo Tierra Astur (</a:t>
            </a:r>
            <a:r>
              <a:rPr lang="es-ES" sz="4000" dirty="0" smtClean="0">
                <a:latin typeface="Comic Sans MS" pitchFamily="66" charset="0"/>
              </a:rPr>
              <a:t>400 </a:t>
            </a:r>
            <a:r>
              <a:rPr lang="es-ES" sz="4000" dirty="0" err="1" smtClean="0">
                <a:latin typeface="Comic Sans MS" pitchFamily="66" charset="0"/>
              </a:rPr>
              <a:t>Grs</a:t>
            </a:r>
            <a:r>
              <a:rPr lang="es-ES" sz="4000" dirty="0" smtClean="0">
                <a:latin typeface="Comic Sans MS" pitchFamily="66" charset="0"/>
              </a:rPr>
              <a:t>.)</a:t>
            </a:r>
            <a:endParaRPr lang="es-ES" sz="40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603" y="2132856"/>
            <a:ext cx="4021832" cy="374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Queso asturiano elaborado con leche de vaca pasterizada, cuajo, pimentón, sal y fermentos. De sabor ligeramente ácido, picante y poco salado, con una intensidad que aumenta con la 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maduración. Se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caracteriza por ser de pasta blanda y ácida, y corteza enmohecida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8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€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3" t="30493" r="8246" b="45454"/>
          <a:stretch/>
        </p:blipFill>
        <p:spPr bwMode="auto">
          <a:xfrm>
            <a:off x="683568" y="2708920"/>
            <a:ext cx="3610019" cy="260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05" y="764704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1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mic Sans MS" pitchFamily="66" charset="0"/>
              </a:rPr>
              <a:t>Marañuelas «Horno de </a:t>
            </a:r>
            <a:r>
              <a:rPr lang="es-ES" dirty="0" err="1" smtClean="0">
                <a:latin typeface="Comic Sans MS" pitchFamily="66" charset="0"/>
              </a:rPr>
              <a:t>Luanco</a:t>
            </a:r>
            <a:r>
              <a:rPr lang="es-ES" dirty="0" smtClean="0">
                <a:latin typeface="Comic Sans MS" pitchFamily="66" charset="0"/>
              </a:rPr>
              <a:t>»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58414" r="54051" b="26028"/>
          <a:stretch/>
        </p:blipFill>
        <p:spPr bwMode="auto">
          <a:xfrm>
            <a:off x="722463" y="2724411"/>
            <a:ext cx="3664261" cy="239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386724" y="2708920"/>
            <a:ext cx="4305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Dulce asturiano típico, elaborado artesanalmente siguiendo el método tradicional, con harina, azúcar, huevos, mantequilla cocida, impulsor y raspadura de limón. </a:t>
            </a:r>
            <a:endParaRPr lang="es-ES" sz="2000" dirty="0" smtClean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6.60 €/(1 docena)</a:t>
            </a:r>
            <a:endParaRPr lang="es-ES" sz="20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26266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7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6781800" cy="1600200"/>
          </a:xfrm>
        </p:spPr>
        <p:txBody>
          <a:bodyPr>
            <a:normAutofit/>
          </a:bodyPr>
          <a:lstStyle/>
          <a:p>
            <a:r>
              <a:rPr lang="es-ES" sz="4400" dirty="0" smtClean="0">
                <a:latin typeface="Comic Sans MS" pitchFamily="66" charset="0"/>
              </a:rPr>
              <a:t>Pasta de Avellana «Campoamor» (</a:t>
            </a:r>
            <a:r>
              <a:rPr lang="es-ES" sz="4400" dirty="0" smtClean="0">
                <a:latin typeface="Comic Sans MS" pitchFamily="66" charset="0"/>
              </a:rPr>
              <a:t>300 </a:t>
            </a:r>
            <a:r>
              <a:rPr lang="es-ES" sz="4400" dirty="0" err="1" smtClean="0">
                <a:latin typeface="Comic Sans MS" pitchFamily="66" charset="0"/>
              </a:rPr>
              <a:t>Grs</a:t>
            </a:r>
            <a:r>
              <a:rPr lang="es-ES" sz="4400" dirty="0" smtClean="0">
                <a:latin typeface="Comic Sans MS" pitchFamily="66" charset="0"/>
              </a:rPr>
              <a:t>.)</a:t>
            </a:r>
            <a:endParaRPr lang="es-ES" sz="44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0611" r="56380" b="59622"/>
          <a:stretch/>
        </p:blipFill>
        <p:spPr bwMode="auto">
          <a:xfrm>
            <a:off x="755576" y="2296878"/>
            <a:ext cx="2605412" cy="301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80062" y="227687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preparan con ingredientes de calidad extraordinaria y 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con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otros 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como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la mantequilla o el azúcar a las que, en un momento determinado del proceso de elaboración, totalmente artesanal, se les añade la avellana 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convirtiéndolas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en un producto de máximo interés culinario para los amantes de la repostería tradicional asturiana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4 €  </a:t>
            </a:r>
            <a:endParaRPr lang="es-ES" sz="20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31" y="620688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4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6781800" cy="16002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Comic Sans MS" pitchFamily="66" charset="0"/>
              </a:rPr>
              <a:t>Pastas de Chocolate «Campoamor» (</a:t>
            </a:r>
            <a:r>
              <a:rPr lang="es-ES" sz="4000" dirty="0" smtClean="0">
                <a:latin typeface="Comic Sans MS" pitchFamily="66" charset="0"/>
              </a:rPr>
              <a:t>300 </a:t>
            </a:r>
            <a:r>
              <a:rPr lang="es-ES" sz="4000" dirty="0" err="1" smtClean="0">
                <a:latin typeface="Comic Sans MS" pitchFamily="66" charset="0"/>
              </a:rPr>
              <a:t>Grs</a:t>
            </a:r>
            <a:r>
              <a:rPr lang="es-ES" sz="4000" dirty="0" smtClean="0">
                <a:latin typeface="Comic Sans MS" pitchFamily="66" charset="0"/>
              </a:rPr>
              <a:t>.)</a:t>
            </a:r>
            <a:endParaRPr lang="es-ES" sz="4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9" t="21679" r="33942" b="60441"/>
          <a:stretch/>
        </p:blipFill>
        <p:spPr bwMode="auto">
          <a:xfrm>
            <a:off x="899592" y="2636912"/>
            <a:ext cx="2823160" cy="28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39952" y="2204864"/>
            <a:ext cx="4608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Combinan la tradición y excelencia de unas pastas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elaboradas tradicionalmente a partir de mantequilla con el siempre solvente paladar que sugiere el mejor chocolate del mercado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El 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chocolate se encuentra a modo de tropezón en cada bocado de las pastas y encaja a la perfección como complemento para el desayuno de los más jóvenes o de los amantes del chocolate. </a:t>
            </a:r>
            <a:endParaRPr lang="es-ES" sz="2000" dirty="0" smtClean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4 € </a:t>
            </a:r>
            <a:endParaRPr lang="es-ES" sz="20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92696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628800"/>
            <a:ext cx="6781800" cy="1600200"/>
          </a:xfrm>
        </p:spPr>
        <p:txBody>
          <a:bodyPr>
            <a:noAutofit/>
          </a:bodyPr>
          <a:lstStyle/>
          <a:p>
            <a:r>
              <a:rPr lang="es-ES" sz="4400" dirty="0">
                <a:latin typeface="Comic Sans MS" pitchFamily="66" charset="0"/>
              </a:rPr>
              <a:t>CASADIELLES ASTURIANES "TIERRA ASTUR" (1/2 Doc.)</a:t>
            </a:r>
            <a:br>
              <a:rPr lang="es-ES" sz="4400" dirty="0">
                <a:latin typeface="Comic Sans MS" pitchFamily="66" charset="0"/>
              </a:rPr>
            </a:br>
            <a:endParaRPr lang="es-ES" sz="44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2687233"/>
            <a:ext cx="4752528" cy="3526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2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Elaboradas </a:t>
            </a:r>
            <a:r>
              <a:rPr lang="es-ES" sz="22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de </a:t>
            </a:r>
            <a:r>
              <a:rPr lang="es-ES" sz="22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forma casera</a:t>
            </a:r>
            <a:r>
              <a:rPr lang="es-ES" sz="22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empleando diferentes ingredientes entre los cuales destaca la </a:t>
            </a:r>
            <a:r>
              <a:rPr lang="es-ES" sz="22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mezcla </a:t>
            </a:r>
            <a:r>
              <a:rPr lang="es-ES" sz="22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de avellana y nueces ligada con mantequilla y envueltas en una fina masa hecha a base </a:t>
            </a:r>
            <a:r>
              <a:rPr lang="es-ES" sz="22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de harina </a:t>
            </a:r>
            <a:r>
              <a:rPr lang="es-ES" sz="22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de trigo que conforma un producto que se fríe en aceite de oliva virgen </a:t>
            </a:r>
            <a:r>
              <a:rPr lang="es-ES" sz="22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extra. Una</a:t>
            </a:r>
            <a:r>
              <a:rPr lang="es-ES" sz="22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 generosa capa de azúcar les confiere un dulce toque y una extraordinaria textura.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5,50 € </a:t>
            </a:r>
            <a:endParaRPr lang="es-ES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3" t="40400" r="8393" b="25353"/>
          <a:stretch/>
        </p:blipFill>
        <p:spPr bwMode="auto">
          <a:xfrm>
            <a:off x="665212" y="2708920"/>
            <a:ext cx="2896393" cy="308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692696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4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omic Sans MS" pitchFamily="66" charset="0"/>
              </a:rPr>
              <a:t>Queso `</a:t>
            </a:r>
            <a:r>
              <a:rPr lang="es-ES" dirty="0" err="1">
                <a:latin typeface="Comic Sans MS" pitchFamily="66" charset="0"/>
              </a:rPr>
              <a:t>Peñamellera</a:t>
            </a:r>
            <a:r>
              <a:rPr lang="es-ES" dirty="0">
                <a:latin typeface="Comic Sans MS" pitchFamily="66" charset="0"/>
              </a:rPr>
              <a:t>´ a la </a:t>
            </a:r>
            <a:r>
              <a:rPr lang="es-ES" dirty="0" smtClean="0">
                <a:latin typeface="Comic Sans MS" pitchFamily="66" charset="0"/>
              </a:rPr>
              <a:t>sidra.</a:t>
            </a:r>
            <a:endParaRPr lang="es-ES" dirty="0"/>
          </a:p>
        </p:txBody>
      </p:sp>
      <p:pic>
        <p:nvPicPr>
          <p:cNvPr id="4" name="Picture 2" descr="QUESO &quot;PEÑAMELLERA&quot; A LA SIDRA (300 Grs.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7" b="22409"/>
          <a:stretch/>
        </p:blipFill>
        <p:spPr bwMode="auto">
          <a:xfrm>
            <a:off x="829816" y="3018772"/>
            <a:ext cx="3886200" cy="21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16016" y="2132856"/>
            <a:ext cx="37444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Queso elaborado con leche pasteurizada de vaca, que posteriormente se macera en sidra natural asturiana, lo que le atribuye aromas con notas ácidas y afrutadas muy características. El "</a:t>
            </a:r>
            <a:r>
              <a:rPr lang="es-ES" sz="20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Peñamellera</a:t>
            </a:r>
            <a:r>
              <a:rPr lang="es-ES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" a la sidra es un pequeño queso madurado, tierno, de corteza rugosa y textura no muy elástica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lvl="0"/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Precio: 5,50 € </a:t>
            </a:r>
            <a:endParaRPr lang="es-ES" sz="20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764704"/>
            <a:ext cx="899631" cy="7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alizado 1">
      <a:dk1>
        <a:srgbClr val="548DD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133</TotalTime>
  <Words>573</Words>
  <Application>Microsoft Office PowerPoint</Application>
  <PresentationFormat>Presentación en pantalla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NewsPrint</vt:lpstr>
      <vt:lpstr>Presentación de PowerPoint</vt:lpstr>
      <vt:lpstr>Queso Cabrales D.O.P (550 Grs.)</vt:lpstr>
      <vt:lpstr>Queso de Cabra Puro Taramundi (500 Grs.)</vt:lpstr>
      <vt:lpstr>Quesu Afuega’l Pitu Trapo Rojo Tierra Astur (400 Grs.)</vt:lpstr>
      <vt:lpstr>Marañuelas «Horno de Luanco»</vt:lpstr>
      <vt:lpstr>Pasta de Avellana «Campoamor» (300 Grs.)</vt:lpstr>
      <vt:lpstr>Pastas de Chocolate «Campoamor» (300 Grs.)</vt:lpstr>
      <vt:lpstr>CASADIELLES ASTURIANES "TIERRA ASTUR" (1/2 Doc.) </vt:lpstr>
      <vt:lpstr>Queso `Peñamellera´ a la sidra.</vt:lpstr>
      <vt:lpstr>CAVIAR DE ORICIOS "AGROMAR" (50 Grs.) </vt:lpstr>
      <vt:lpstr>CHORIZOS A LA SIDRA "EL HORREO" (220 Grs.)  </vt:lpstr>
      <vt:lpstr>GALLETAS DE MANTEQUILLA "TIERRA ASTUR" (250 Grs.)  </vt:lpstr>
      <vt:lpstr>GALLETAS DE MANZANA "TIERRA ASTUR" (380 Grs.)   </vt:lpstr>
      <vt:lpstr>Bombones «Piedres de Don Pelayu» (200 Grs.)</vt:lpstr>
      <vt:lpstr>Jabones Naturales (100 Grs.)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Alumno</cp:lastModifiedBy>
  <cp:revision>24</cp:revision>
  <dcterms:created xsi:type="dcterms:W3CDTF">2015-02-20T13:18:17Z</dcterms:created>
  <dcterms:modified xsi:type="dcterms:W3CDTF">2015-03-17T11:13:52Z</dcterms:modified>
</cp:coreProperties>
</file>