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2"/>
          <p:cNvSpPr>
            <a:spLocks noGrp="1" noRo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14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5362" name="Shape 147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20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3794" name="Shape 209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21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5842" name="Shape 216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hape 22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7890" name="Shape 223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hape 22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9938" name="Shape 230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hape 23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41986" name="Shape 237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hape 24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44034" name="Shape 244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hape 25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46082" name="Shape 251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hape 25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48130" name="Shape 258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hape 26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50178" name="Shape 265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hape 27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52226" name="Shape 272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1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7410" name="Shape 153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hape 27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54274" name="Shape 279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hape 28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56322" name="Shape 286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hape 29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58370" name="Shape 293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hape 29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60418" name="Shape 300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hape 30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62466" name="Shape 307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hape 31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64514" name="Shape 314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hape 32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66562" name="Shape 322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hape 32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68610" name="Shape 329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15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9458" name="Shape 160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6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1506" name="Shape 167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7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3554" name="Shape 174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18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5602" name="Shape 181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18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7650" name="Shape 188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19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9698" name="Shape 195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20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1746" name="Shape 202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de títul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"/>
          <p:cNvSpPr>
            <a:spLocks noChangeArrowheads="1"/>
          </p:cNvSpPr>
          <p:nvPr/>
        </p:nvSpPr>
        <p:spPr bwMode="auto">
          <a:xfrm>
            <a:off x="0" y="0"/>
            <a:ext cx="365125" cy="6854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5" name="Shape 6"/>
          <p:cNvSpPr>
            <a:spLocks noChangeArrowheads="1"/>
          </p:cNvSpPr>
          <p:nvPr/>
        </p:nvSpPr>
        <p:spPr bwMode="auto">
          <a:xfrm>
            <a:off x="255588" y="5046663"/>
            <a:ext cx="73025" cy="16922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6" name="Shape 7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 kern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7" name="Shape 8"/>
          <p:cNvSpPr>
            <a:spLocks noChangeArrowheads="1"/>
          </p:cNvSpPr>
          <p:nvPr/>
        </p:nvSpPr>
        <p:spPr bwMode="auto"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8" name="Shape 9"/>
          <p:cNvSpPr>
            <a:spLocks noChangeArrowheads="1"/>
          </p:cNvSpPr>
          <p:nvPr/>
        </p:nvSpPr>
        <p:spPr bwMode="auto">
          <a:xfrm>
            <a:off x="255588" y="4541838"/>
            <a:ext cx="73025" cy="746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9" name="Shape 10"/>
          <p:cNvSpPr>
            <a:spLocks noChangeArrowheads="1"/>
          </p:cNvSpPr>
          <p:nvPr/>
        </p:nvSpPr>
        <p:spPr bwMode="auto"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0" name="Shape 11"/>
          <p:cNvSpPr>
            <a:spLocks noChangeArrowheads="1"/>
          </p:cNvSpPr>
          <p:nvPr/>
        </p:nvSpPr>
        <p:spPr bwMode="auto"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1" name="Shape 12"/>
          <p:cNvSpPr>
            <a:spLocks noChangeArrowheads="1"/>
          </p:cNvSpPr>
          <p:nvPr/>
        </p:nvSpPr>
        <p:spPr bwMode="auto"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2" name="Shape 13"/>
          <p:cNvSpPr>
            <a:spLocks noChangeArrowheads="1"/>
          </p:cNvSpPr>
          <p:nvPr/>
        </p:nvSpPr>
        <p:spPr bwMode="auto"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3" name="Shape 23"/>
          <p:cNvSpPr>
            <a:spLocks noChangeArrowheads="1"/>
          </p:cNvSpPr>
          <p:nvPr/>
        </p:nvSpPr>
        <p:spPr bwMode="auto">
          <a:xfrm>
            <a:off x="0" y="0"/>
            <a:ext cx="365125" cy="6854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4" name="Shape 24"/>
          <p:cNvSpPr>
            <a:spLocks noChangeArrowheads="1"/>
          </p:cNvSpPr>
          <p:nvPr/>
        </p:nvSpPr>
        <p:spPr bwMode="auto"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5" name="Shape 25"/>
          <p:cNvSpPr>
            <a:spLocks noChangeArrowheads="1"/>
          </p:cNvSpPr>
          <p:nvPr/>
        </p:nvSpPr>
        <p:spPr bwMode="auto"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6" name="Shape 26"/>
          <p:cNvSpPr>
            <a:spLocks noChangeArrowheads="1"/>
          </p:cNvSpPr>
          <p:nvPr/>
        </p:nvSpPr>
        <p:spPr bwMode="auto"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7" name="Shape 27"/>
          <p:cNvSpPr>
            <a:spLocks noChangeArrowheads="1"/>
          </p:cNvSpPr>
          <p:nvPr/>
        </p:nvSpPr>
        <p:spPr bwMode="auto"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8" name="Shape 30"/>
          <p:cNvSpPr>
            <a:spLocks noChangeArrowheads="1"/>
          </p:cNvSpPr>
          <p:nvPr/>
        </p:nvSpPr>
        <p:spPr bwMode="auto">
          <a:xfrm>
            <a:off x="255588" y="5046663"/>
            <a:ext cx="73025" cy="16922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9" name="Shape 3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 kern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20" name="Shape 32"/>
          <p:cNvSpPr>
            <a:spLocks noChangeArrowheads="1"/>
          </p:cNvSpPr>
          <p:nvPr/>
        </p:nvSpPr>
        <p:spPr bwMode="auto"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21" name="Shape 33"/>
          <p:cNvSpPr>
            <a:spLocks noChangeArrowheads="1"/>
          </p:cNvSpPr>
          <p:nvPr/>
        </p:nvSpPr>
        <p:spPr bwMode="auto">
          <a:xfrm>
            <a:off x="255588" y="4541838"/>
            <a:ext cx="73025" cy="746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914400" y="4343400"/>
            <a:ext cx="7772400" cy="197510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9144" indent="0" algn="l" rtl="0">
              <a:spcBef>
                <a:spcPts val="0"/>
              </a:spcBef>
              <a:buClr>
                <a:srgbClr val="D5F9FF"/>
              </a:buClr>
              <a:buFont typeface="Consolas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5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indent="0" algn="l" rtl="0">
              <a:spcBef>
                <a:spcPts val="0"/>
              </a:spcBef>
              <a:buClr>
                <a:schemeClr val="lt2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520"/>
              </a:spcBef>
              <a:buClr>
                <a:schemeClr val="accent2"/>
              </a:buClr>
              <a:buFont typeface="Noto Symbo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chemeClr val="accent2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440"/>
              </a:spcBef>
              <a:buClr>
                <a:schemeClr val="accent3"/>
              </a:buClr>
              <a:buFont typeface="Noto Symbo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chemeClr val="accent3"/>
              </a:buClr>
              <a:buFont typeface="Noto Symbol"/>
              <a:buNone/>
              <a:defRPr/>
            </a:lvl5pPr>
            <a:lvl6pPr marL="2286000" marR="0" indent="0" algn="ctr" rtl="0">
              <a:spcBef>
                <a:spcPts val="360"/>
              </a:spcBef>
              <a:buClr>
                <a:schemeClr val="accent3"/>
              </a:buClr>
              <a:buFont typeface="Noto Symbol"/>
              <a:buNone/>
              <a:defRPr/>
            </a:lvl6pPr>
            <a:lvl7pPr marL="2743200" marR="0" indent="0" algn="ctr" rtl="0">
              <a:spcBef>
                <a:spcPts val="320"/>
              </a:spcBef>
              <a:buClr>
                <a:schemeClr val="accent4"/>
              </a:buClr>
              <a:buFont typeface="Noto Symbol"/>
              <a:buNone/>
              <a:defRPr/>
            </a:lvl7pPr>
            <a:lvl8pPr marL="3200400" marR="0" indent="0" algn="ctr" rtl="0">
              <a:spcBef>
                <a:spcPts val="320"/>
              </a:spcBef>
              <a:buClr>
                <a:schemeClr val="accent4"/>
              </a:buClr>
              <a:buFont typeface="Noto Symbol"/>
              <a:buNone/>
              <a:defRPr/>
            </a:lvl8pPr>
            <a:lvl9pPr marL="3657600" marR="0" indent="0" algn="ctr" rtl="0">
              <a:spcBef>
                <a:spcPts val="320"/>
              </a:spcBef>
              <a:buClr>
                <a:schemeClr val="accent4"/>
              </a:buClr>
              <a:buFont typeface="Noto Symbol"/>
              <a:buNone/>
              <a:defRPr/>
            </a:lvl9pPr>
          </a:lstStyle>
          <a:p>
            <a:endParaRPr/>
          </a:p>
        </p:txBody>
      </p:sp>
      <p:sp>
        <p:nvSpPr>
          <p:cNvPr id="22" name="Shape 20"/>
          <p:cNvSpPr txBox="1">
            <a:spLocks noGrp="1"/>
          </p:cNvSpPr>
          <p:nvPr>
            <p:ph type="dt" idx="10"/>
          </p:nvPr>
        </p:nvSpPr>
        <p:spPr bwMode="auto">
          <a:xfrm>
            <a:off x="6477000" y="64166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23" name="Shape 21"/>
          <p:cNvSpPr txBox="1">
            <a:spLocks noGrp="1"/>
          </p:cNvSpPr>
          <p:nvPr>
            <p:ph type="ftr" idx="11"/>
          </p:nvPr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es-ES"/>
          </a:p>
        </p:txBody>
      </p:sp>
      <p:sp>
        <p:nvSpPr>
          <p:cNvPr id="24" name="Shape 22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416675"/>
            <a:ext cx="457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>
              <a:buSzPct val="25000"/>
              <a:defRPr sz="1200">
                <a:solidFill>
                  <a:srgbClr val="DBF5F9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fld id="{5462012A-6885-47A6-9C9E-7CAD63FC59F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Clr>
                <a:srgbClr val="D5F9FF"/>
              </a:buClr>
              <a:buFont typeface="Consola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 rot="5400000">
            <a:off x="2514599" y="183359"/>
            <a:ext cx="4572000" cy="7772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11480" indent="-167005" algn="l" rtl="0">
              <a:spcBef>
                <a:spcPts val="700"/>
              </a:spcBef>
              <a:buClr>
                <a:schemeClr val="lt2"/>
              </a:buClr>
              <a:buFont typeface="Noto Symbol"/>
              <a:buChar char="▪"/>
              <a:defRPr/>
            </a:lvl1pPr>
            <a:lvl2pPr marL="740664" indent="-147573" algn="l" rtl="0">
              <a:spcBef>
                <a:spcPts val="520"/>
              </a:spcBef>
              <a:buClr>
                <a:schemeClr val="accent2"/>
              </a:buClr>
              <a:buFont typeface="Noto Symbol"/>
              <a:buChar char="▫"/>
              <a:defRPr/>
            </a:lvl2pPr>
            <a:lvl3pPr marL="996696" indent="-82296" algn="l" rtl="0">
              <a:spcBef>
                <a:spcPts val="480"/>
              </a:spcBef>
              <a:buClr>
                <a:schemeClr val="accent2"/>
              </a:buClr>
              <a:buFont typeface="Noto Symbol"/>
              <a:buChar char="◾"/>
              <a:defRPr/>
            </a:lvl3pPr>
            <a:lvl4pPr marL="1261872" indent="-93472" algn="l" rtl="0">
              <a:spcBef>
                <a:spcPts val="440"/>
              </a:spcBef>
              <a:buClr>
                <a:schemeClr val="accent3"/>
              </a:buClr>
              <a:buFont typeface="Noto Symbol"/>
              <a:buChar char=""/>
              <a:defRPr/>
            </a:lvl4pPr>
            <a:lvl5pPr marL="1481328" indent="-84327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⚫"/>
              <a:defRPr/>
            </a:lvl5pPr>
            <a:lvl6pPr marL="1709928" indent="-97027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⚫"/>
              <a:defRPr/>
            </a:lvl6pPr>
            <a:lvl7pPr marL="1901951" indent="-85851" algn="l" rtl="0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/>
            </a:lvl7pPr>
            <a:lvl8pPr marL="2093976" indent="-87376" algn="l" rtl="0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/>
            </a:lvl8pPr>
            <a:lvl9pPr marL="2286000" indent="-88900" algn="l" rtl="0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 rot="5400000">
            <a:off x="4694237" y="2209801"/>
            <a:ext cx="5851525" cy="198119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>
              <a:spcBef>
                <a:spcPts val="0"/>
              </a:spcBef>
              <a:buClr>
                <a:srgbClr val="D5F9FF"/>
              </a:buClr>
              <a:buFont typeface="Consola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 rot="5400000">
            <a:off x="617537" y="266701"/>
            <a:ext cx="5851525" cy="5867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11480" indent="-167005" algn="l" rtl="0">
              <a:spcBef>
                <a:spcPts val="700"/>
              </a:spcBef>
              <a:buClr>
                <a:schemeClr val="lt2"/>
              </a:buClr>
              <a:buFont typeface="Noto Symbol"/>
              <a:buChar char="▪"/>
              <a:defRPr/>
            </a:lvl1pPr>
            <a:lvl2pPr marL="740664" indent="-147573" algn="l" rtl="0">
              <a:spcBef>
                <a:spcPts val="520"/>
              </a:spcBef>
              <a:buClr>
                <a:schemeClr val="accent2"/>
              </a:buClr>
              <a:buFont typeface="Noto Symbol"/>
              <a:buChar char="▫"/>
              <a:defRPr/>
            </a:lvl2pPr>
            <a:lvl3pPr marL="996696" indent="-82296" algn="l" rtl="0">
              <a:spcBef>
                <a:spcPts val="480"/>
              </a:spcBef>
              <a:buClr>
                <a:schemeClr val="accent2"/>
              </a:buClr>
              <a:buFont typeface="Noto Symbol"/>
              <a:buChar char="◾"/>
              <a:defRPr/>
            </a:lvl3pPr>
            <a:lvl4pPr marL="1261872" indent="-93472" algn="l" rtl="0">
              <a:spcBef>
                <a:spcPts val="440"/>
              </a:spcBef>
              <a:buClr>
                <a:schemeClr val="accent3"/>
              </a:buClr>
              <a:buFont typeface="Noto Symbol"/>
              <a:buChar char=""/>
              <a:defRPr/>
            </a:lvl4pPr>
            <a:lvl5pPr marL="1481328" indent="-84327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⚫"/>
              <a:defRPr/>
            </a:lvl5pPr>
            <a:lvl6pPr marL="1709928" indent="-97027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⚫"/>
              <a:defRPr/>
            </a:lvl6pPr>
            <a:lvl7pPr marL="1901951" indent="-85851" algn="l" rtl="0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/>
            </a:lvl7pPr>
            <a:lvl8pPr marL="2093976" indent="-87376" algn="l" rtl="0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/>
            </a:lvl8pPr>
            <a:lvl9pPr marL="2286000" indent="-88900" algn="l" rtl="0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Clr>
                <a:srgbClr val="D5F9FF"/>
              </a:buClr>
              <a:buFont typeface="Consola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914400" y="1783559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11480" indent="-167005" algn="l" rtl="0">
              <a:spcBef>
                <a:spcPts val="700"/>
              </a:spcBef>
              <a:buClr>
                <a:schemeClr val="lt2"/>
              </a:buClr>
              <a:buFont typeface="Noto Symbol"/>
              <a:buChar char="▪"/>
              <a:defRPr/>
            </a:lvl1pPr>
            <a:lvl2pPr marL="740664" indent="-147573" algn="l" rtl="0">
              <a:spcBef>
                <a:spcPts val="520"/>
              </a:spcBef>
              <a:buClr>
                <a:schemeClr val="accent2"/>
              </a:buClr>
              <a:buFont typeface="Noto Symbol"/>
              <a:buChar char="▫"/>
              <a:defRPr/>
            </a:lvl2pPr>
            <a:lvl3pPr marL="996696" indent="-82296" algn="l" rtl="0">
              <a:spcBef>
                <a:spcPts val="480"/>
              </a:spcBef>
              <a:buClr>
                <a:schemeClr val="accent2"/>
              </a:buClr>
              <a:buFont typeface="Noto Symbol"/>
              <a:buChar char="◾"/>
              <a:defRPr/>
            </a:lvl3pPr>
            <a:lvl4pPr marL="1261872" indent="-93472" algn="l" rtl="0">
              <a:spcBef>
                <a:spcPts val="440"/>
              </a:spcBef>
              <a:buClr>
                <a:schemeClr val="accent3"/>
              </a:buClr>
              <a:buFont typeface="Noto Symbol"/>
              <a:buChar char=""/>
              <a:defRPr/>
            </a:lvl4pPr>
            <a:lvl5pPr marL="1481328" indent="-84327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⚫"/>
              <a:defRPr/>
            </a:lvl5pPr>
            <a:lvl6pPr marL="1709928" indent="-97027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⚫"/>
              <a:defRPr/>
            </a:lvl6pPr>
            <a:lvl7pPr marL="1901951" indent="-85851" algn="l" rtl="0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/>
            </a:lvl7pPr>
            <a:lvl8pPr marL="2093976" indent="-87376" algn="l" rtl="0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/>
            </a:lvl8pPr>
            <a:lvl9pPr marL="2286000" indent="-88900" algn="l" rtl="0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85800" y="273050"/>
            <a:ext cx="8229600" cy="11620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>
              <a:spcBef>
                <a:spcPts val="0"/>
              </a:spcBef>
              <a:buFont typeface="Consola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1435100"/>
            <a:ext cx="2514599" cy="457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4864" indent="-4064" rtl="0">
              <a:spcBef>
                <a:spcPts val="0"/>
              </a:spcBef>
              <a:buFont typeface="Cantarell"/>
              <a:buNone/>
              <a:defRPr/>
            </a:lvl1pPr>
            <a:lvl2pPr rtl="0">
              <a:spcBef>
                <a:spcPts val="0"/>
              </a:spcBef>
              <a:buFont typeface="Cantarell"/>
              <a:buNone/>
              <a:defRPr/>
            </a:lvl2pPr>
            <a:lvl3pPr rtl="0">
              <a:spcBef>
                <a:spcPts val="0"/>
              </a:spcBef>
              <a:buFont typeface="Cantarell"/>
              <a:buNone/>
              <a:defRPr/>
            </a:lvl3pPr>
            <a:lvl4pPr rtl="0">
              <a:spcBef>
                <a:spcPts val="0"/>
              </a:spcBef>
              <a:buFont typeface="Cantarell"/>
              <a:buNone/>
              <a:defRPr/>
            </a:lvl4pPr>
            <a:lvl5pPr rtl="0">
              <a:spcBef>
                <a:spcPts val="0"/>
              </a:spcBef>
              <a:buFont typeface="Cantarel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3429000" y="1435100"/>
            <a:ext cx="5486399" cy="457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Encabezado de secció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"/>
          <p:cNvSpPr>
            <a:spLocks noChangeArrowheads="1"/>
          </p:cNvSpPr>
          <p:nvPr/>
        </p:nvSpPr>
        <p:spPr bwMode="auto">
          <a:xfrm>
            <a:off x="0" y="0"/>
            <a:ext cx="365125" cy="6854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5" name="Shape 6"/>
          <p:cNvSpPr>
            <a:spLocks noChangeArrowheads="1"/>
          </p:cNvSpPr>
          <p:nvPr/>
        </p:nvSpPr>
        <p:spPr bwMode="auto">
          <a:xfrm>
            <a:off x="255588" y="5046663"/>
            <a:ext cx="73025" cy="16922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6" name="Shape 7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 kern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7" name="Shape 8"/>
          <p:cNvSpPr>
            <a:spLocks noChangeArrowheads="1"/>
          </p:cNvSpPr>
          <p:nvPr/>
        </p:nvSpPr>
        <p:spPr bwMode="auto"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8" name="Shape 9"/>
          <p:cNvSpPr>
            <a:spLocks noChangeArrowheads="1"/>
          </p:cNvSpPr>
          <p:nvPr/>
        </p:nvSpPr>
        <p:spPr bwMode="auto">
          <a:xfrm>
            <a:off x="255588" y="4541838"/>
            <a:ext cx="73025" cy="746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9" name="Shape 10"/>
          <p:cNvSpPr>
            <a:spLocks noChangeArrowheads="1"/>
          </p:cNvSpPr>
          <p:nvPr/>
        </p:nvSpPr>
        <p:spPr bwMode="auto"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0" name="Shape 11"/>
          <p:cNvSpPr>
            <a:spLocks noChangeArrowheads="1"/>
          </p:cNvSpPr>
          <p:nvPr/>
        </p:nvSpPr>
        <p:spPr bwMode="auto"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1" name="Shape 12"/>
          <p:cNvSpPr>
            <a:spLocks noChangeArrowheads="1"/>
          </p:cNvSpPr>
          <p:nvPr/>
        </p:nvSpPr>
        <p:spPr bwMode="auto"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2" name="Shape 13"/>
          <p:cNvSpPr>
            <a:spLocks noChangeArrowheads="1"/>
          </p:cNvSpPr>
          <p:nvPr/>
        </p:nvSpPr>
        <p:spPr bwMode="auto"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3" name="Shape 48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0 h 3648"/>
              <a:gd name="T2" fmla="*/ 2736 w 2736"/>
              <a:gd name="T3" fmla="*/ 3648 h 3648"/>
            </a:gdLst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672"/>
              </a:cxn>
              <a:cxn ang="0">
                <a:pos x="2736" y="720"/>
              </a:cxn>
              <a:cxn ang="0">
                <a:pos x="744" y="2038"/>
              </a:cxn>
              <a:cxn ang="0">
                <a:pos x="48" y="3648"/>
              </a:cxn>
              <a:cxn ang="0">
                <a:pos x="48" y="3648"/>
              </a:cxn>
            </a:cxnLst>
            <a:rect l="T0" t="T1" r="T2" b="T3"/>
            <a:pathLst>
              <a:path w="2736" h="3648" extrusionOk="0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close/>
              </a:path>
            </a:pathLst>
          </a:custGeom>
          <a:noFill/>
          <a:ln w="9525" cap="flat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/>
          <a:lstStyle/>
          <a:p>
            <a:endParaRPr lang="es-ES"/>
          </a:p>
        </p:txBody>
      </p:sp>
      <p:sp>
        <p:nvSpPr>
          <p:cNvPr id="14" name="Shape 49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0 h 4128"/>
              <a:gd name="T2" fmla="*/ 3504 w 3504"/>
              <a:gd name="T3" fmla="*/ 4128 h 4128"/>
            </a:gdLst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T0" t="T1" r="T2" b="T3"/>
            <a:pathLst>
              <a:path w="3504" h="4128" extrusionOk="0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9525" cap="flat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/>
          <a:lstStyle/>
          <a:p>
            <a:endParaRPr lang="es-ES"/>
          </a:p>
        </p:txBody>
      </p:sp>
      <p:sp>
        <p:nvSpPr>
          <p:cNvPr id="15" name="Shape 50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/>
            <a:gdLst>
              <a:gd name="T0" fmla="*/ 0 w 3552"/>
              <a:gd name="T1" fmla="*/ 0 h 1344"/>
              <a:gd name="T2" fmla="*/ 3552 w 3552"/>
              <a:gd name="T3" fmla="*/ 1344 h 1344"/>
            </a:gdLst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T0" t="T1" r="T2" b="T3"/>
            <a:pathLst>
              <a:path w="3552" h="1344" extrusionOk="0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rgbClr val="209DBF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s-ES"/>
          </a:p>
        </p:txBody>
      </p:sp>
      <p:sp>
        <p:nvSpPr>
          <p:cNvPr id="16" name="Shape 51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/>
            <a:gdLst>
              <a:gd name="T0" fmla="*/ 0 w 1728"/>
              <a:gd name="T1" fmla="*/ 0 h 2688"/>
              <a:gd name="T2" fmla="*/ 1728 w 1728"/>
              <a:gd name="T3" fmla="*/ 2688 h 2688"/>
            </a:gdLst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T0" t="T1" r="T2" b="T3"/>
            <a:pathLst>
              <a:path w="1728" h="2688" extrusionOk="0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rgbClr val="17A2C8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s-ES"/>
          </a:p>
        </p:txBody>
      </p:sp>
      <p:sp>
        <p:nvSpPr>
          <p:cNvPr id="17" name="Shape 52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/>
            <a:gdLst>
              <a:gd name="T0" fmla="*/ 0 w 2016"/>
              <a:gd name="T1" fmla="*/ 0 h 720"/>
              <a:gd name="T2" fmla="*/ 2016 w 2016"/>
              <a:gd name="T3" fmla="*/ 720 h 720"/>
            </a:gdLst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T0" t="T1" r="T2" b="T3"/>
            <a:pathLst>
              <a:path w="2016" h="720" extrusionOk="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rgbClr val="17A2C8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s-ES"/>
          </a:p>
        </p:txBody>
      </p:sp>
      <p:sp>
        <p:nvSpPr>
          <p:cNvPr id="18" name="Shape 53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/>
            <a:gdLst>
              <a:gd name="T0" fmla="*/ 0 w 864"/>
              <a:gd name="T1" fmla="*/ 0 h 2688"/>
              <a:gd name="T2" fmla="*/ 864 w 864"/>
              <a:gd name="T3" fmla="*/ 2688 h 2688"/>
            </a:gdLst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T0" t="T1" r="T2" b="T3"/>
            <a:pathLst>
              <a:path w="864" h="2688" extrusionOk="0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rgbClr val="17A2C8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s-ES"/>
          </a:p>
        </p:txBody>
      </p:sp>
      <p:sp>
        <p:nvSpPr>
          <p:cNvPr id="19" name="Shape 54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/>
            <a:gdLst>
              <a:gd name="T0" fmla="*/ 0 w 1317"/>
              <a:gd name="T1" fmla="*/ 0 h 1645"/>
              <a:gd name="T2" fmla="*/ 1317 w 1317"/>
              <a:gd name="T3" fmla="*/ 1645 h 1645"/>
            </a:gdLst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T0" t="T1" r="T2" b="T3"/>
            <a:pathLst>
              <a:path w="1317" h="1645" extrusionOk="0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rgbClr val="17A2C8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s-ES"/>
          </a:p>
        </p:txBody>
      </p:sp>
      <p:sp>
        <p:nvSpPr>
          <p:cNvPr id="20" name="Shape 55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/>
            <a:gdLst>
              <a:gd name="T0" fmla="*/ 0 w 1008"/>
              <a:gd name="T1" fmla="*/ 0 h 1632"/>
              <a:gd name="T2" fmla="*/ 1008 w 1008"/>
              <a:gd name="T3" fmla="*/ 1632 h 1632"/>
            </a:gdLst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T0" t="T1" r="T2" b="T3"/>
            <a:pathLst>
              <a:path w="1008" h="1632" extrusionOk="0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rgbClr val="17A2C8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s-ES"/>
          </a:p>
        </p:txBody>
      </p:sp>
      <p:sp>
        <p:nvSpPr>
          <p:cNvPr id="21" name="Shape 56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/>
            <a:gdLst>
              <a:gd name="T0" fmla="*/ 0 w 2016"/>
              <a:gd name="T1" fmla="*/ 0 h 1824"/>
              <a:gd name="T2" fmla="*/ 2016 w 2016"/>
              <a:gd name="T3" fmla="*/ 1824 h 1824"/>
            </a:gdLst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T0" t="T1" r="T2" b="T3"/>
            <a:pathLst>
              <a:path w="2016" h="1824" extrusionOk="0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rgbClr val="17A2C8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s-ES"/>
          </a:p>
        </p:txBody>
      </p:sp>
      <p:sp>
        <p:nvSpPr>
          <p:cNvPr id="22" name="Shape 57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/>
            <a:gdLst>
              <a:gd name="T0" fmla="*/ 0 w 2016"/>
              <a:gd name="T1" fmla="*/ 0 h 1584"/>
              <a:gd name="T2" fmla="*/ 2016 w 2016"/>
              <a:gd name="T3" fmla="*/ 1584 h 1584"/>
            </a:gdLst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T0" t="T1" r="T2" b="T3"/>
            <a:pathLst>
              <a:path w="2016" h="1584" extrusionOk="0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rgbClr val="17A2C8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s-ES"/>
          </a:p>
        </p:txBody>
      </p:sp>
      <p:sp>
        <p:nvSpPr>
          <p:cNvPr id="23" name="Shape 58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/>
            <a:gdLst>
              <a:gd name="T0" fmla="*/ 0 w 3120"/>
              <a:gd name="T1" fmla="*/ 0 h 1632"/>
              <a:gd name="T2" fmla="*/ 3120 w 3120"/>
              <a:gd name="T3" fmla="*/ 1632 h 1632"/>
            </a:gdLst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T0" t="T1" r="T2" b="T3"/>
            <a:pathLst>
              <a:path w="3120" h="1632" extrusionOk="0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rgbClr val="17A2C8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s-ES"/>
          </a:p>
        </p:txBody>
      </p:sp>
      <p:sp>
        <p:nvSpPr>
          <p:cNvPr id="24" name="Shape 59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/>
            <a:gdLst>
              <a:gd name="T0" fmla="*/ 0 w 3360"/>
              <a:gd name="T1" fmla="*/ 0 h 1632"/>
              <a:gd name="T2" fmla="*/ 3360 w 3360"/>
              <a:gd name="T3" fmla="*/ 1632 h 1632"/>
            </a:gdLst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T0" t="T1" r="T2" b="T3"/>
            <a:pathLst>
              <a:path w="3360" h="1632" extrusionOk="0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rgbClr val="17A2C8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s-ES"/>
          </a:p>
        </p:txBody>
      </p:sp>
      <p:sp>
        <p:nvSpPr>
          <p:cNvPr id="25" name="Shape 60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/>
            <a:gdLst>
              <a:gd name="T0" fmla="*/ 0 w 3552"/>
              <a:gd name="T1" fmla="*/ 0 h 1152"/>
              <a:gd name="T2" fmla="*/ 3552 w 3552"/>
              <a:gd name="T3" fmla="*/ 1152 h 1152"/>
            </a:gdLst>
            <a:ahLst/>
            <a:cxnLst>
              <a:cxn ang="0">
                <a:pos x="0" y="0"/>
              </a:cxn>
              <a:cxn ang="0">
                <a:pos x="3504" y="1152"/>
              </a:cxn>
              <a:cxn ang="0">
                <a:pos x="0" y="384"/>
              </a:cxn>
              <a:cxn ang="0">
                <a:pos x="0" y="0"/>
              </a:cxn>
            </a:cxnLst>
            <a:rect l="T0" t="T1" r="T2" b="T3"/>
            <a:pathLst>
              <a:path w="3552" h="1152" extrusionOk="0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rgbClr val="17A2C8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s-ES"/>
          </a:p>
        </p:txBody>
      </p:sp>
      <p:sp>
        <p:nvSpPr>
          <p:cNvPr id="26" name="Shape 61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/>
            <a:gdLst>
              <a:gd name="T0" fmla="*/ 0 w 3552"/>
              <a:gd name="T1" fmla="*/ 0 h 1344"/>
              <a:gd name="T2" fmla="*/ 3552 w 3552"/>
              <a:gd name="T3" fmla="*/ 1344 h 1344"/>
            </a:gdLst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T0" t="T1" r="T2" b="T3"/>
            <a:pathLst>
              <a:path w="3552" h="1344" extrusionOk="0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rgbClr val="17A2C8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s-ES"/>
          </a:p>
        </p:txBody>
      </p:sp>
      <p:sp>
        <p:nvSpPr>
          <p:cNvPr id="27" name="Shape 62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/>
            <a:gdLst>
              <a:gd name="T0" fmla="*/ 0 w 864"/>
              <a:gd name="T1" fmla="*/ 0 h 1632"/>
              <a:gd name="T2" fmla="*/ 864 w 864"/>
              <a:gd name="T3" fmla="*/ 1632 h 1632"/>
            </a:gdLst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T0" t="T1" r="T2" b="T3"/>
            <a:pathLst>
              <a:path w="864" h="1632" extrusionOk="0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rgbClr val="209DBF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s-ES"/>
          </a:p>
        </p:txBody>
      </p:sp>
      <p:sp>
        <p:nvSpPr>
          <p:cNvPr id="28" name="Shape 67"/>
          <p:cNvSpPr>
            <a:spLocks noChangeArrowheads="1"/>
          </p:cNvSpPr>
          <p:nvPr/>
        </p:nvSpPr>
        <p:spPr bwMode="auto">
          <a:xfrm>
            <a:off x="363538" y="401638"/>
            <a:ext cx="8504237" cy="887412"/>
          </a:xfrm>
          <a:prstGeom prst="rect">
            <a:avLst/>
          </a:prstGeom>
          <a:solidFill>
            <a:srgbClr val="209DB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29" name="Shape 69"/>
          <p:cNvSpPr>
            <a:spLocks noChangeArrowheads="1"/>
          </p:cNvSpPr>
          <p:nvPr/>
        </p:nvSpPr>
        <p:spPr bwMode="auto"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30" name="Shape 70"/>
          <p:cNvSpPr>
            <a:spLocks noChangeArrowheads="1"/>
          </p:cNvSpPr>
          <p:nvPr/>
        </p:nvSpPr>
        <p:spPr bwMode="auto"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31" name="Shape 71"/>
          <p:cNvSpPr>
            <a:spLocks noChangeArrowheads="1"/>
          </p:cNvSpPr>
          <p:nvPr/>
        </p:nvSpPr>
        <p:spPr bwMode="auto"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32" name="Shape 72"/>
          <p:cNvSpPr>
            <a:spLocks noChangeArrowheads="1"/>
          </p:cNvSpPr>
          <p:nvPr/>
        </p:nvSpPr>
        <p:spPr bwMode="auto"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33" name="Shape 73"/>
          <p:cNvSpPr>
            <a:spLocks noChangeArrowheads="1"/>
          </p:cNvSpPr>
          <p:nvPr/>
        </p:nvSpPr>
        <p:spPr bwMode="auto"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706902" y="1351671"/>
            <a:ext cx="5718047" cy="97748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4864" indent="-4064"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2pPr>
            <a:lvl3pPr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3pPr>
            <a:lvl4pPr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4pPr>
            <a:lvl5pPr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706902" y="512064"/>
            <a:ext cx="8156448" cy="77723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Font typeface="Consola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64"/>
          <p:cNvSpPr txBox="1">
            <a:spLocks noGrp="1"/>
          </p:cNvSpPr>
          <p:nvPr>
            <p:ph type="dt" idx="10"/>
          </p:nvPr>
        </p:nvSpPr>
        <p:spPr bwMode="auto">
          <a:xfrm>
            <a:off x="6477000" y="64166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5" name="Shape 65"/>
          <p:cNvSpPr txBox="1">
            <a:spLocks noGrp="1"/>
          </p:cNvSpPr>
          <p:nvPr>
            <p:ph type="ftr" idx="11"/>
          </p:nvPr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es-ES"/>
          </a:p>
        </p:txBody>
      </p:sp>
      <p:sp>
        <p:nvSpPr>
          <p:cNvPr id="36" name="Shape 66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416675"/>
            <a:ext cx="457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>
              <a:buSzPct val="25000"/>
              <a:defRPr sz="1200">
                <a:solidFill>
                  <a:srgbClr val="DBF5F9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fld id="{41E325F3-A352-4E12-856E-719B4CC76DB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Clr>
                <a:srgbClr val="D5F9FF"/>
              </a:buClr>
              <a:buFont typeface="Consola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64343" y="17705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655344" y="17705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ació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5"/>
          <p:cNvSpPr>
            <a:spLocks noChangeArrowheads="1"/>
          </p:cNvSpPr>
          <p:nvPr/>
        </p:nvSpPr>
        <p:spPr bwMode="auto">
          <a:xfrm>
            <a:off x="0" y="0"/>
            <a:ext cx="365125" cy="6854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8" name="Shape 6"/>
          <p:cNvSpPr>
            <a:spLocks noChangeArrowheads="1"/>
          </p:cNvSpPr>
          <p:nvPr/>
        </p:nvSpPr>
        <p:spPr bwMode="auto">
          <a:xfrm>
            <a:off x="255588" y="5046663"/>
            <a:ext cx="73025" cy="16922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9" name="Shape 7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 kern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0" name="Shape 8"/>
          <p:cNvSpPr>
            <a:spLocks noChangeArrowheads="1"/>
          </p:cNvSpPr>
          <p:nvPr/>
        </p:nvSpPr>
        <p:spPr bwMode="auto"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1" name="Shape 9"/>
          <p:cNvSpPr>
            <a:spLocks noChangeArrowheads="1"/>
          </p:cNvSpPr>
          <p:nvPr/>
        </p:nvSpPr>
        <p:spPr bwMode="auto">
          <a:xfrm>
            <a:off x="255588" y="4541838"/>
            <a:ext cx="73025" cy="746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2" name="Shape 10"/>
          <p:cNvSpPr>
            <a:spLocks noChangeArrowheads="1"/>
          </p:cNvSpPr>
          <p:nvPr/>
        </p:nvSpPr>
        <p:spPr bwMode="auto"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3" name="Shape 11"/>
          <p:cNvSpPr>
            <a:spLocks noChangeArrowheads="1"/>
          </p:cNvSpPr>
          <p:nvPr/>
        </p:nvSpPr>
        <p:spPr bwMode="auto"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4" name="Shape 12"/>
          <p:cNvSpPr>
            <a:spLocks noChangeArrowheads="1"/>
          </p:cNvSpPr>
          <p:nvPr/>
        </p:nvSpPr>
        <p:spPr bwMode="auto"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5" name="Shape 13"/>
          <p:cNvSpPr>
            <a:spLocks noChangeArrowheads="1"/>
          </p:cNvSpPr>
          <p:nvPr/>
        </p:nvSpPr>
        <p:spPr bwMode="auto"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6" name="Shape 82"/>
          <p:cNvSpPr>
            <a:spLocks noChangeArrowheads="1"/>
          </p:cNvSpPr>
          <p:nvPr/>
        </p:nvSpPr>
        <p:spPr bwMode="auto">
          <a:xfrm>
            <a:off x="0" y="401638"/>
            <a:ext cx="8867775" cy="887412"/>
          </a:xfrm>
          <a:prstGeom prst="rect">
            <a:avLst/>
          </a:prstGeom>
          <a:solidFill>
            <a:srgbClr val="209DB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7" name="Shape 91"/>
          <p:cNvSpPr>
            <a:spLocks noChangeArrowheads="1"/>
          </p:cNvSpPr>
          <p:nvPr/>
        </p:nvSpPr>
        <p:spPr bwMode="auto"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8" name="Shape 92"/>
          <p:cNvSpPr>
            <a:spLocks noChangeArrowheads="1"/>
          </p:cNvSpPr>
          <p:nvPr/>
        </p:nvSpPr>
        <p:spPr bwMode="auto"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9" name="Shape 93"/>
          <p:cNvSpPr>
            <a:spLocks noChangeArrowheads="1"/>
          </p:cNvSpPr>
          <p:nvPr/>
        </p:nvSpPr>
        <p:spPr bwMode="auto"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20" name="Shape 94"/>
          <p:cNvSpPr>
            <a:spLocks noChangeArrowheads="1"/>
          </p:cNvSpPr>
          <p:nvPr/>
        </p:nvSpPr>
        <p:spPr bwMode="auto"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21" name="Shape 95"/>
          <p:cNvSpPr>
            <a:spLocks noChangeArrowheads="1"/>
          </p:cNvSpPr>
          <p:nvPr/>
        </p:nvSpPr>
        <p:spPr bwMode="auto"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22" name="Shape 96"/>
          <p:cNvSpPr>
            <a:spLocks noChangeArrowheads="1"/>
          </p:cNvSpPr>
          <p:nvPr/>
        </p:nvSpPr>
        <p:spPr bwMode="auto"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23" name="Shape 97"/>
          <p:cNvSpPr>
            <a:spLocks noChangeArrowheads="1"/>
          </p:cNvSpPr>
          <p:nvPr/>
        </p:nvSpPr>
        <p:spPr bwMode="auto"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24" name="Shape 98"/>
          <p:cNvSpPr>
            <a:spLocks noChangeArrowheads="1"/>
          </p:cNvSpPr>
          <p:nvPr/>
        </p:nvSpPr>
        <p:spPr bwMode="auto"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25" name="Shape 99"/>
          <p:cNvSpPr>
            <a:spLocks noChangeArrowheads="1"/>
          </p:cNvSpPr>
          <p:nvPr/>
        </p:nvSpPr>
        <p:spPr bwMode="auto"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57200" y="1809750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73152" indent="-9652" algn="l" rtl="0">
              <a:spcBef>
                <a:spcPts val="0"/>
              </a:spcBef>
              <a:buClr>
                <a:schemeClr val="accent2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buFont typeface="Cantarell"/>
              <a:buNone/>
              <a:defRPr/>
            </a:lvl2pPr>
            <a:lvl3pPr rtl="0">
              <a:spcBef>
                <a:spcPts val="0"/>
              </a:spcBef>
              <a:buFont typeface="Cantarell"/>
              <a:buNone/>
              <a:defRPr/>
            </a:lvl3pPr>
            <a:lvl4pPr rtl="0">
              <a:spcBef>
                <a:spcPts val="0"/>
              </a:spcBef>
              <a:buFont typeface="Cantarell"/>
              <a:buNone/>
              <a:defRPr/>
            </a:lvl4pPr>
            <a:lvl5pPr rtl="0">
              <a:spcBef>
                <a:spcPts val="0"/>
              </a:spcBef>
              <a:buFont typeface="Cantarel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4645025" y="1809750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73152" indent="-9652" rtl="0">
              <a:spcBef>
                <a:spcPts val="0"/>
              </a:spcBef>
              <a:buClr>
                <a:schemeClr val="accent2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buFont typeface="Cantarell"/>
              <a:buNone/>
              <a:defRPr/>
            </a:lvl2pPr>
            <a:lvl3pPr rtl="0">
              <a:spcBef>
                <a:spcPts val="0"/>
              </a:spcBef>
              <a:buFont typeface="Cantarell"/>
              <a:buNone/>
              <a:defRPr/>
            </a:lvl3pPr>
            <a:lvl4pPr rtl="0">
              <a:spcBef>
                <a:spcPts val="0"/>
              </a:spcBef>
              <a:buFont typeface="Cantarell"/>
              <a:buNone/>
              <a:defRPr/>
            </a:lvl4pPr>
            <a:lvl5pPr rtl="0">
              <a:spcBef>
                <a:spcPts val="0"/>
              </a:spcBef>
              <a:buFont typeface="Cantarel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3"/>
          </p:nvPr>
        </p:nvSpPr>
        <p:spPr>
          <a:xfrm>
            <a:off x="457200" y="2459036"/>
            <a:ext cx="4040187" cy="395935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4"/>
          </p:nvPr>
        </p:nvSpPr>
        <p:spPr>
          <a:xfrm>
            <a:off x="4645025" y="2459036"/>
            <a:ext cx="4041774" cy="395935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88"/>
          <p:cNvSpPr txBox="1">
            <a:spLocks noGrp="1"/>
          </p:cNvSpPr>
          <p:nvPr>
            <p:ph type="dt" idx="10"/>
          </p:nvPr>
        </p:nvSpPr>
        <p:spPr bwMode="auto">
          <a:xfrm>
            <a:off x="6477000" y="64166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27" name="Shape 89"/>
          <p:cNvSpPr txBox="1">
            <a:spLocks noGrp="1"/>
          </p:cNvSpPr>
          <p:nvPr>
            <p:ph type="ftr" idx="11"/>
          </p:nvPr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es-ES"/>
          </a:p>
        </p:txBody>
      </p:sp>
      <p:sp>
        <p:nvSpPr>
          <p:cNvPr id="28" name="Shape 90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416675"/>
            <a:ext cx="457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>
              <a:buSzPct val="25000"/>
              <a:defRPr sz="1200">
                <a:solidFill>
                  <a:srgbClr val="DBF5F9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fld id="{8EEEEA75-3417-4FDC-A326-43B53DE9D11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Imagen con título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ChangeArrowheads="1"/>
          </p:cNvSpPr>
          <p:nvPr/>
        </p:nvSpPr>
        <p:spPr bwMode="auto">
          <a:xfrm>
            <a:off x="0" y="0"/>
            <a:ext cx="365125" cy="6854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6" name="Shape 6"/>
          <p:cNvSpPr>
            <a:spLocks noChangeArrowheads="1"/>
          </p:cNvSpPr>
          <p:nvPr/>
        </p:nvSpPr>
        <p:spPr bwMode="auto">
          <a:xfrm>
            <a:off x="255588" y="5046663"/>
            <a:ext cx="73025" cy="16922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7" name="Shape 7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 kern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8" name="Shape 8"/>
          <p:cNvSpPr>
            <a:spLocks noChangeArrowheads="1"/>
          </p:cNvSpPr>
          <p:nvPr/>
        </p:nvSpPr>
        <p:spPr bwMode="auto"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9" name="Shape 9"/>
          <p:cNvSpPr>
            <a:spLocks noChangeArrowheads="1"/>
          </p:cNvSpPr>
          <p:nvPr/>
        </p:nvSpPr>
        <p:spPr bwMode="auto">
          <a:xfrm>
            <a:off x="255588" y="4541838"/>
            <a:ext cx="73025" cy="746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0" name="Shape 10"/>
          <p:cNvSpPr>
            <a:spLocks noChangeArrowheads="1"/>
          </p:cNvSpPr>
          <p:nvPr/>
        </p:nvSpPr>
        <p:spPr bwMode="auto"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1" name="Shape 11"/>
          <p:cNvSpPr>
            <a:spLocks noChangeArrowheads="1"/>
          </p:cNvSpPr>
          <p:nvPr/>
        </p:nvSpPr>
        <p:spPr bwMode="auto"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2" name="Shape 12"/>
          <p:cNvSpPr>
            <a:spLocks noChangeArrowheads="1"/>
          </p:cNvSpPr>
          <p:nvPr/>
        </p:nvSpPr>
        <p:spPr bwMode="auto"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3" name="Shape 13"/>
          <p:cNvSpPr>
            <a:spLocks noChangeArrowheads="1"/>
          </p:cNvSpPr>
          <p:nvPr/>
        </p:nvSpPr>
        <p:spPr bwMode="auto"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4" name="Shape 110"/>
          <p:cNvSpPr>
            <a:spLocks noChangeArrowheads="1"/>
          </p:cNvSpPr>
          <p:nvPr/>
        </p:nvSpPr>
        <p:spPr bwMode="auto">
          <a:xfrm>
            <a:off x="368300" y="0"/>
            <a:ext cx="8777288" cy="18780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cxnSp>
        <p:nvCxnSpPr>
          <p:cNvPr id="15" name="Shape 111"/>
          <p:cNvCxnSpPr>
            <a:cxnSpLocks noChangeShapeType="1"/>
          </p:cNvCxnSpPr>
          <p:nvPr/>
        </p:nvCxnSpPr>
        <p:spPr bwMode="auto">
          <a:xfrm>
            <a:off x="363538" y="1884363"/>
            <a:ext cx="8782050" cy="0"/>
          </a:xfrm>
          <a:prstGeom prst="straightConnector1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</p:cxnSp>
      <p:grpSp>
        <p:nvGrpSpPr>
          <p:cNvPr id="16" name="Shape 112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6" y="1297745"/>
            <a:chExt cx="161839" cy="156602"/>
          </a:xfrm>
        </p:grpSpPr>
        <p:cxnSp>
          <p:nvCxnSpPr>
            <p:cNvPr id="17" name="Shape 113"/>
            <p:cNvCxnSpPr>
              <a:cxnSpLocks noChangeShapeType="1"/>
            </p:cNvCxnSpPr>
            <p:nvPr/>
          </p:nvCxnSpPr>
          <p:spPr bwMode="auto">
            <a:xfrm rot="-5400000">
              <a:off x="6664063" y="1301768"/>
              <a:ext cx="88509" cy="80463"/>
            </a:xfrm>
            <a:prstGeom prst="straightConnector1">
              <a:avLst/>
            </a:prstGeom>
            <a:noFill/>
            <a:ln w="25400" cap="rnd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8" name="Shape 114"/>
            <p:cNvCxnSpPr>
              <a:cxnSpLocks noChangeShapeType="1"/>
            </p:cNvCxnSpPr>
            <p:nvPr/>
          </p:nvCxnSpPr>
          <p:spPr bwMode="auto">
            <a:xfrm rot="5400000" flipH="1">
              <a:off x="6685887" y="1391257"/>
              <a:ext cx="125755" cy="426"/>
            </a:xfrm>
            <a:prstGeom prst="straightConnector1">
              <a:avLst/>
            </a:prstGeom>
            <a:noFill/>
            <a:ln w="25400" cap="rnd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9" name="Shape 115"/>
            <p:cNvCxnSpPr>
              <a:cxnSpLocks noChangeShapeType="1"/>
            </p:cNvCxnSpPr>
            <p:nvPr/>
          </p:nvCxnSpPr>
          <p:spPr bwMode="auto">
            <a:xfrm rot="5400000" flipH="1">
              <a:off x="6744524" y="1300852"/>
              <a:ext cx="88509" cy="82296"/>
            </a:xfrm>
            <a:prstGeom prst="straightConnector1">
              <a:avLst/>
            </a:prstGeom>
            <a:noFill/>
            <a:ln w="25400" cap="rnd">
              <a:solidFill>
                <a:srgbClr val="FFFFFF"/>
              </a:solidFill>
              <a:round/>
              <a:headEnd/>
              <a:tailEnd/>
            </a:ln>
          </p:spPr>
        </p:cxnSp>
      </p:grpSp>
      <p:grpSp>
        <p:nvGrpSpPr>
          <p:cNvPr id="20" name="Shape 119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6" y="1297745"/>
            <a:chExt cx="161839" cy="156602"/>
          </a:xfrm>
        </p:grpSpPr>
        <p:cxnSp>
          <p:nvCxnSpPr>
            <p:cNvPr id="21" name="Shape 120"/>
            <p:cNvCxnSpPr>
              <a:cxnSpLocks noChangeShapeType="1"/>
            </p:cNvCxnSpPr>
            <p:nvPr/>
          </p:nvCxnSpPr>
          <p:spPr bwMode="auto">
            <a:xfrm rot="-5400000">
              <a:off x="6664063" y="1301768"/>
              <a:ext cx="88509" cy="80463"/>
            </a:xfrm>
            <a:prstGeom prst="straightConnector1">
              <a:avLst/>
            </a:prstGeom>
            <a:noFill/>
            <a:ln w="25400" cap="rnd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22" name="Shape 121"/>
            <p:cNvCxnSpPr>
              <a:cxnSpLocks noChangeShapeType="1"/>
            </p:cNvCxnSpPr>
            <p:nvPr/>
          </p:nvCxnSpPr>
          <p:spPr bwMode="auto">
            <a:xfrm rot="5400000" flipH="1">
              <a:off x="6685887" y="1391257"/>
              <a:ext cx="125755" cy="426"/>
            </a:xfrm>
            <a:prstGeom prst="straightConnector1">
              <a:avLst/>
            </a:prstGeom>
            <a:noFill/>
            <a:ln w="25400" cap="rnd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23" name="Shape 122"/>
            <p:cNvCxnSpPr>
              <a:cxnSpLocks noChangeShapeType="1"/>
            </p:cNvCxnSpPr>
            <p:nvPr/>
          </p:nvCxnSpPr>
          <p:spPr bwMode="auto">
            <a:xfrm rot="5400000" flipH="1">
              <a:off x="6744524" y="1300852"/>
              <a:ext cx="88509" cy="82296"/>
            </a:xfrm>
            <a:prstGeom prst="straightConnector1">
              <a:avLst/>
            </a:prstGeom>
            <a:noFill/>
            <a:ln w="25400" cap="rnd">
              <a:solidFill>
                <a:srgbClr val="FFFFFF"/>
              </a:solidFill>
              <a:round/>
              <a:headEnd/>
              <a:tailEnd/>
            </a:ln>
          </p:spPr>
        </p:cxnSp>
      </p:grpSp>
      <p:grpSp>
        <p:nvGrpSpPr>
          <p:cNvPr id="24" name="Shape 123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6" y="1297745"/>
            <a:chExt cx="161839" cy="156602"/>
          </a:xfrm>
        </p:grpSpPr>
        <p:cxnSp>
          <p:nvCxnSpPr>
            <p:cNvPr id="25" name="Shape 124"/>
            <p:cNvCxnSpPr>
              <a:cxnSpLocks noChangeShapeType="1"/>
            </p:cNvCxnSpPr>
            <p:nvPr/>
          </p:nvCxnSpPr>
          <p:spPr bwMode="auto">
            <a:xfrm rot="-5400000">
              <a:off x="6664063" y="1301768"/>
              <a:ext cx="88509" cy="80463"/>
            </a:xfrm>
            <a:prstGeom prst="straightConnector1">
              <a:avLst/>
            </a:prstGeom>
            <a:noFill/>
            <a:ln w="25400" cap="rnd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26" name="Shape 125"/>
            <p:cNvCxnSpPr>
              <a:cxnSpLocks noChangeShapeType="1"/>
            </p:cNvCxnSpPr>
            <p:nvPr/>
          </p:nvCxnSpPr>
          <p:spPr bwMode="auto">
            <a:xfrm rot="5400000" flipH="1">
              <a:off x="6685887" y="1391257"/>
              <a:ext cx="125755" cy="426"/>
            </a:xfrm>
            <a:prstGeom prst="straightConnector1">
              <a:avLst/>
            </a:prstGeom>
            <a:noFill/>
            <a:ln w="25400" cap="rnd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27" name="Shape 126"/>
            <p:cNvCxnSpPr>
              <a:cxnSpLocks noChangeShapeType="1"/>
            </p:cNvCxnSpPr>
            <p:nvPr/>
          </p:nvCxnSpPr>
          <p:spPr bwMode="auto">
            <a:xfrm rot="5400000" flipH="1">
              <a:off x="6744524" y="1300852"/>
              <a:ext cx="88509" cy="82296"/>
            </a:xfrm>
            <a:prstGeom prst="straightConnector1">
              <a:avLst/>
            </a:prstGeom>
            <a:noFill/>
            <a:ln w="25400" cap="rnd">
              <a:solidFill>
                <a:srgbClr val="FFFFFF"/>
              </a:solidFill>
              <a:round/>
              <a:headEnd/>
              <a:tailEnd/>
            </a:ln>
          </p:spPr>
        </p:cxnSp>
      </p:grp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914400" y="441250"/>
            <a:ext cx="6858000" cy="701748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spcBef>
                <a:spcPts val="0"/>
              </a:spcBef>
              <a:buFont typeface="Consola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pic" idx="2"/>
          </p:nvPr>
        </p:nvSpPr>
        <p:spPr>
          <a:xfrm>
            <a:off x="368032" y="1893781"/>
            <a:ext cx="8778239" cy="4960144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914400" y="1150144"/>
            <a:ext cx="6858000" cy="685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7432" indent="-2032" rtl="0">
              <a:spcBef>
                <a:spcPts val="0"/>
              </a:spcBef>
              <a:buClr>
                <a:srgbClr val="FFFFFF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127"/>
          <p:cNvSpPr txBox="1">
            <a:spLocks noGrp="1"/>
          </p:cNvSpPr>
          <p:nvPr>
            <p:ph type="dt" idx="10"/>
          </p:nvPr>
        </p:nvSpPr>
        <p:spPr bwMode="auto">
          <a:xfrm>
            <a:off x="6477000" y="55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29" name="Shape 128"/>
          <p:cNvSpPr txBox="1">
            <a:spLocks noGrp="1"/>
          </p:cNvSpPr>
          <p:nvPr>
            <p:ph type="ftr" idx="11"/>
          </p:nvPr>
        </p:nvSpPr>
        <p:spPr bwMode="auto">
          <a:xfrm>
            <a:off x="914400" y="5556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es-ES"/>
          </a:p>
        </p:txBody>
      </p:sp>
      <p:sp>
        <p:nvSpPr>
          <p:cNvPr id="30" name="Shape 129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55563"/>
            <a:ext cx="457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>
              <a:buSzPct val="25000"/>
              <a:defRPr sz="1200">
                <a:solidFill>
                  <a:srgbClr val="DBF5F9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fld id="{1A0C64FE-5B77-4668-A5E0-2979412F574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65000">
              <a:schemeClr val="dk1"/>
            </a:gs>
            <a:gs pos="100000">
              <a:srgbClr val="12CBF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/>
          <p:cNvSpPr>
            <a:spLocks noChangeArrowheads="1"/>
          </p:cNvSpPr>
          <p:nvPr/>
        </p:nvSpPr>
        <p:spPr bwMode="auto">
          <a:xfrm>
            <a:off x="0" y="0"/>
            <a:ext cx="365125" cy="6854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027" name="Shape 6"/>
          <p:cNvSpPr>
            <a:spLocks noChangeArrowheads="1"/>
          </p:cNvSpPr>
          <p:nvPr/>
        </p:nvSpPr>
        <p:spPr bwMode="auto">
          <a:xfrm>
            <a:off x="255588" y="5046663"/>
            <a:ext cx="73025" cy="16922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7" name="Shape 7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 kern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029" name="Shape 8"/>
          <p:cNvSpPr>
            <a:spLocks noChangeArrowheads="1"/>
          </p:cNvSpPr>
          <p:nvPr/>
        </p:nvSpPr>
        <p:spPr bwMode="auto"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030" name="Shape 9"/>
          <p:cNvSpPr>
            <a:spLocks noChangeArrowheads="1"/>
          </p:cNvSpPr>
          <p:nvPr/>
        </p:nvSpPr>
        <p:spPr bwMode="auto">
          <a:xfrm>
            <a:off x="255588" y="4541838"/>
            <a:ext cx="73025" cy="746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031" name="Shape 10"/>
          <p:cNvSpPr>
            <a:spLocks noChangeArrowheads="1"/>
          </p:cNvSpPr>
          <p:nvPr/>
        </p:nvSpPr>
        <p:spPr bwMode="auto"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032" name="Shape 11"/>
          <p:cNvSpPr>
            <a:spLocks noChangeArrowheads="1"/>
          </p:cNvSpPr>
          <p:nvPr/>
        </p:nvSpPr>
        <p:spPr bwMode="auto"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033" name="Shape 12"/>
          <p:cNvSpPr>
            <a:spLocks noChangeArrowheads="1"/>
          </p:cNvSpPr>
          <p:nvPr/>
        </p:nvSpPr>
        <p:spPr bwMode="auto"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034" name="Shape 13"/>
          <p:cNvSpPr>
            <a:spLocks noChangeArrowheads="1"/>
          </p:cNvSpPr>
          <p:nvPr/>
        </p:nvSpPr>
        <p:spPr bwMode="auto"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ES" sz="18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035" name="Shape 14"/>
          <p:cNvSpPr txBox="1">
            <a:spLocks noGrp="1"/>
          </p:cNvSpPr>
          <p:nvPr>
            <p:ph type="title"/>
          </p:nvPr>
        </p:nvSpPr>
        <p:spPr bwMode="auto">
          <a:xfrm>
            <a:off x="914400" y="512763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smtClean="0">
              <a:sym typeface="Arial" charset="0"/>
            </a:endParaRPr>
          </a:p>
        </p:txBody>
      </p:sp>
      <p:sp>
        <p:nvSpPr>
          <p:cNvPr id="1036" name="Shape 15"/>
          <p:cNvSpPr txBox="1"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smtClean="0">
              <a:sym typeface="Arial" charset="0"/>
            </a:endParaRPr>
          </a:p>
        </p:txBody>
      </p:sp>
      <p:sp>
        <p:nvSpPr>
          <p:cNvPr id="1037" name="Shape 16"/>
          <p:cNvSpPr txBox="1">
            <a:spLocks noGrp="1"/>
          </p:cNvSpPr>
          <p:nvPr/>
        </p:nvSpPr>
        <p:spPr bwMode="auto">
          <a:xfrm>
            <a:off x="6477000" y="64166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endParaRPr lang="es-ES"/>
          </a:p>
        </p:txBody>
      </p:sp>
      <p:sp>
        <p:nvSpPr>
          <p:cNvPr id="1038" name="Shape 17"/>
          <p:cNvSpPr txBox="1">
            <a:spLocks noGrp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 algn="r"/>
            <a:endParaRPr lang="es-ES"/>
          </a:p>
        </p:txBody>
      </p:sp>
      <p:sp>
        <p:nvSpPr>
          <p:cNvPr id="1039" name="Shape 18"/>
          <p:cNvSpPr txBox="1">
            <a:spLocks noGrp="1"/>
          </p:cNvSpPr>
          <p:nvPr/>
        </p:nvSpPr>
        <p:spPr bwMode="auto">
          <a:xfrm>
            <a:off x="8610600" y="6416675"/>
            <a:ext cx="457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>
              <a:buSzPct val="25000"/>
            </a:pPr>
            <a:fld id="{3FBC1912-5215-4F59-85D2-33703F7633E6}" type="slidenum">
              <a:rPr lang="es-ES" sz="1200">
                <a:solidFill>
                  <a:srgbClr val="DBF5F9"/>
                </a:solidFill>
                <a:latin typeface="Cantarell"/>
                <a:ea typeface="Cantarell"/>
                <a:cs typeface="Cantarell"/>
                <a:sym typeface="Cantarell"/>
              </a:rPr>
              <a:pPr>
                <a:buSzPct val="25000"/>
              </a:pPr>
              <a:t>‹Nº›</a:t>
            </a:fld>
            <a:endParaRPr lang="es-ES" sz="1200">
              <a:solidFill>
                <a:srgbClr val="DBF5F9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72" r:id="rId4"/>
    <p:sldLayoutId id="2147483668" r:id="rId5"/>
    <p:sldLayoutId id="2147483673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hape 143"/>
          <p:cNvSpPr txBox="1">
            <a:spLocks noGrp="1"/>
          </p:cNvSpPr>
          <p:nvPr>
            <p:ph type="ctrTitle"/>
          </p:nvPr>
        </p:nvSpPr>
        <p:spPr>
          <a:xfrm>
            <a:off x="914400" y="4343400"/>
            <a:ext cx="7772400" cy="1974850"/>
          </a:xfrm>
        </p:spPr>
        <p:txBody>
          <a:bodyPr tIns="45700" bIns="45700"/>
          <a:lstStyle/>
          <a:p>
            <a:pPr marR="0" eaLnBrk="1" hangingPunct="1">
              <a:spcBef>
                <a:spcPct val="0"/>
              </a:spcBef>
              <a:buSzPct val="25000"/>
              <a:buFont typeface="Consolas" pitchFamily="49" charset="0"/>
              <a:buNone/>
            </a:pPr>
            <a:r>
              <a:rPr lang="es-ES" sz="4000" b="1" smtClean="0">
                <a:solidFill>
                  <a:srgbClr val="D5F9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DAMASUR</a:t>
            </a:r>
          </a:p>
        </p:txBody>
      </p:sp>
      <p:sp>
        <p:nvSpPr>
          <p:cNvPr id="14338" name="Shape 144"/>
          <p:cNvSpPr txBox="1">
            <a:spLocks noGrp="1"/>
          </p:cNvSpPr>
          <p:nvPr>
            <p:ph type="subTitle" idx="1"/>
          </p:nvPr>
        </p:nvSpPr>
        <p:spPr>
          <a:xfrm>
            <a:off x="1857375" y="571500"/>
            <a:ext cx="6829425" cy="2000250"/>
          </a:xfrm>
        </p:spPr>
        <p:txBody>
          <a:bodyPr lIns="100575" tIns="45700" bIns="45700"/>
          <a:lstStyle/>
          <a:p>
            <a:pPr eaLnBrk="1" hangingPunct="1">
              <a:spcBef>
                <a:spcPct val="0"/>
              </a:spcBef>
              <a:buClr>
                <a:srgbClr val="DBF5F9"/>
              </a:buClr>
              <a:buSzPct val="25000"/>
            </a:pPr>
            <a:r>
              <a:rPr lang="es-ES" sz="9600" smtClean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CATÁLOGO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204"/>
          <p:cNvSpPr txBox="1"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buClr>
                <a:srgbClr val="D5F9FF"/>
              </a:buClr>
              <a:buSzPct val="25000"/>
              <a:buFont typeface="Consolas" pitchFamily="49" charset="0"/>
              <a:buNone/>
            </a:pPr>
            <a:r>
              <a:rPr lang="es-ES" sz="3600" smtClean="0">
                <a:solidFill>
                  <a:srgbClr val="D5F9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Tomate cocido</a:t>
            </a:r>
          </a:p>
        </p:txBody>
      </p:sp>
      <p:sp>
        <p:nvSpPr>
          <p:cNvPr id="32770" name="Shape 205"/>
          <p:cNvSpPr txBox="1"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 tIns="45700" bIns="45700"/>
          <a:lstStyle/>
          <a:p>
            <a:pPr marL="53975" indent="-3175" eaLnBrk="1" hangingPunct="1">
              <a:spcBef>
                <a:spcPct val="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BFBFB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REF:AL08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1ECAF8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Descripción :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Tomate cocido sin conservantes ni colorantes. Los ingredientes son: tomate pelado y sal.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425g 1´85</a:t>
            </a:r>
            <a:r>
              <a:rPr lang="es-ES" sz="2000" smtClean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 €</a:t>
            </a:r>
            <a:r>
              <a:rPr lang="es-ES" sz="20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 </a:t>
            </a:r>
          </a:p>
        </p:txBody>
      </p:sp>
      <p:pic>
        <p:nvPicPr>
          <p:cNvPr id="32771" name="Shape 206"/>
          <p:cNvPicPr preferRelativeResize="0">
            <a:picLocks noChangeAspect="1" noChangeArrowheads="1"/>
          </p:cNvPicPr>
          <p:nvPr>
            <p:ph type="body" idx="2"/>
          </p:nvPr>
        </p:nvPicPr>
        <p:blipFill>
          <a:blip r:embed="rId3"/>
          <a:srcRect l="21249" t="7674" r="49062" b="20450"/>
          <a:stretch>
            <a:fillRect/>
          </a:stretch>
        </p:blipFill>
        <p:spPr>
          <a:xfrm>
            <a:off x="4429125" y="1214438"/>
            <a:ext cx="2071688" cy="5014912"/>
          </a:xfrm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211"/>
          <p:cNvSpPr txBox="1"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buClr>
                <a:srgbClr val="D5F9FF"/>
              </a:buClr>
              <a:buSzPct val="25000"/>
              <a:buFont typeface="Consolas" pitchFamily="49" charset="0"/>
              <a:buNone/>
            </a:pPr>
            <a:r>
              <a:rPr lang="es-ES" sz="3600" smtClean="0">
                <a:solidFill>
                  <a:srgbClr val="D5F9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Carne de ñora </a:t>
            </a:r>
          </a:p>
        </p:txBody>
      </p:sp>
      <p:sp>
        <p:nvSpPr>
          <p:cNvPr id="34818" name="Shape 212"/>
          <p:cNvSpPr txBox="1"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 tIns="45700" bIns="45700"/>
          <a:lstStyle/>
          <a:p>
            <a:pPr marL="53975" indent="-3175" eaLnBrk="1" hangingPunct="1">
              <a:spcBef>
                <a:spcPct val="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BFBFB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REF:AL09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1ECAF8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Descripción :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Pimiento pequeño , redondo y seco. No lleva ni colorantes ni conservantes.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250g 1´90</a:t>
            </a:r>
            <a:r>
              <a:rPr lang="es-ES" sz="2000" smtClean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 €</a:t>
            </a:r>
          </a:p>
        </p:txBody>
      </p:sp>
      <p:pic>
        <p:nvPicPr>
          <p:cNvPr id="34819" name="Shape 213"/>
          <p:cNvPicPr preferRelativeResize="0">
            <a:picLocks noChangeAspect="1" noChangeArrowheads="1"/>
          </p:cNvPicPr>
          <p:nvPr>
            <p:ph type="body" idx="2"/>
          </p:nvPr>
        </p:nvPicPr>
        <p:blipFill>
          <a:blip r:embed="rId3"/>
          <a:srcRect l="32188" t="12361" r="28749" b="23575"/>
          <a:stretch>
            <a:fillRect/>
          </a:stretch>
        </p:blipFill>
        <p:spPr>
          <a:xfrm>
            <a:off x="3857625" y="1428750"/>
            <a:ext cx="2643188" cy="4335463"/>
          </a:xfrm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hape 218"/>
          <p:cNvSpPr txBox="1"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buClr>
                <a:srgbClr val="D5F9FF"/>
              </a:buClr>
              <a:buSzPct val="25000"/>
              <a:buFont typeface="Consolas" pitchFamily="49" charset="0"/>
              <a:buNone/>
            </a:pPr>
            <a:r>
              <a:rPr lang="es-ES" sz="3600" smtClean="0">
                <a:solidFill>
                  <a:srgbClr val="D5F9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Mermelada de higo</a:t>
            </a:r>
          </a:p>
        </p:txBody>
      </p:sp>
      <p:sp>
        <p:nvSpPr>
          <p:cNvPr id="36866" name="Shape 219"/>
          <p:cNvSpPr txBox="1"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 tIns="45700" bIns="45700"/>
          <a:lstStyle/>
          <a:p>
            <a:pPr marL="53975" indent="-3175" eaLnBrk="1" hangingPunct="1">
              <a:spcBef>
                <a:spcPct val="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BFBFB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REF:AL10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1ECAF8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Descripción :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Deliciosa  mermelada de higo , contiene una gran cantidad de vitaminas y también de minerales.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250g 1´50 €</a:t>
            </a:r>
          </a:p>
        </p:txBody>
      </p:sp>
      <p:pic>
        <p:nvPicPr>
          <p:cNvPr id="36867" name="Shape 220"/>
          <p:cNvPicPr preferRelativeResize="0">
            <a:picLocks noChangeAspect="1" noChangeArrowheads="1"/>
          </p:cNvPicPr>
          <p:nvPr>
            <p:ph type="body" idx="2"/>
          </p:nvPr>
        </p:nvPicPr>
        <p:blipFill>
          <a:blip r:embed="rId3"/>
          <a:srcRect l="7188" t="20174" r="49062" b="29825"/>
          <a:stretch>
            <a:fillRect/>
          </a:stretch>
        </p:blipFill>
        <p:spPr>
          <a:xfrm>
            <a:off x="4143375" y="1714500"/>
            <a:ext cx="3143250" cy="3592513"/>
          </a:xfrm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hape 225"/>
          <p:cNvSpPr txBox="1"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buClr>
                <a:srgbClr val="D5F9FF"/>
              </a:buClr>
              <a:buSzPct val="25000"/>
              <a:buFont typeface="Consolas" pitchFamily="49" charset="0"/>
              <a:buNone/>
            </a:pPr>
            <a:r>
              <a:rPr lang="es-ES" sz="3600" smtClean="0">
                <a:solidFill>
                  <a:srgbClr val="D5F9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Mermelada de membrillo</a:t>
            </a:r>
          </a:p>
        </p:txBody>
      </p:sp>
      <p:sp>
        <p:nvSpPr>
          <p:cNvPr id="38914" name="Shape 226"/>
          <p:cNvSpPr txBox="1"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 tIns="45700" bIns="45700"/>
          <a:lstStyle/>
          <a:p>
            <a:pPr marL="53975" indent="-3175" eaLnBrk="1" hangingPunct="1">
              <a:spcBef>
                <a:spcPct val="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BFBFB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REF:AL11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1ECAF8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Descripción :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F2F2F2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Deliciosa pasta dulce , hecha a partir de membrillo y azúcar moreno.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F2F2F2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250g 2´25</a:t>
            </a:r>
            <a:r>
              <a:rPr lang="es-ES" sz="2000" smtClean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 €</a:t>
            </a:r>
            <a:r>
              <a:rPr lang="es-ES" sz="2000" smtClean="0">
                <a:solidFill>
                  <a:srgbClr val="F2F2F2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 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Font typeface="Noto Symbol"/>
              <a:buNone/>
            </a:pPr>
            <a:endParaRPr lang="es-ES" sz="2000" smtClean="0">
              <a:solidFill>
                <a:srgbClr val="1ECAF8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pic>
        <p:nvPicPr>
          <p:cNvPr id="38915" name="Shape 227"/>
          <p:cNvPicPr preferRelativeResize="0">
            <a:picLocks noChangeAspect="1" noChangeArrowheads="1"/>
          </p:cNvPicPr>
          <p:nvPr>
            <p:ph type="body" idx="2"/>
          </p:nvPr>
        </p:nvPicPr>
        <p:blipFill>
          <a:blip r:embed="rId3"/>
          <a:srcRect l="30624" t="18611" r="27187" b="31387"/>
          <a:stretch>
            <a:fillRect/>
          </a:stretch>
        </p:blipFill>
        <p:spPr>
          <a:xfrm>
            <a:off x="3786188" y="1643063"/>
            <a:ext cx="3286125" cy="3894137"/>
          </a:xfrm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hape 232"/>
          <p:cNvSpPr txBox="1"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buClr>
                <a:srgbClr val="D5F9FF"/>
              </a:buClr>
              <a:buSzPct val="25000"/>
              <a:buFont typeface="Consolas" pitchFamily="49" charset="0"/>
              <a:buNone/>
            </a:pPr>
            <a:r>
              <a:rPr lang="es-ES" sz="3600" smtClean="0">
                <a:solidFill>
                  <a:srgbClr val="D5F9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Mermelada de cebolla</a:t>
            </a:r>
          </a:p>
        </p:txBody>
      </p:sp>
      <p:sp>
        <p:nvSpPr>
          <p:cNvPr id="40962" name="Shape 233"/>
          <p:cNvSpPr txBox="1"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 tIns="45700" bIns="45700"/>
          <a:lstStyle/>
          <a:p>
            <a:pPr marL="53975" indent="-3175" eaLnBrk="1" hangingPunct="1">
              <a:spcBef>
                <a:spcPct val="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BFBFB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REF:AL12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1ECAF8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Descripción :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Mermelada de cebolla , original y sabrosa , un acompañamiento mas que perfecto y delicioso.</a:t>
            </a:r>
            <a:r>
              <a:rPr lang="es-ES" sz="2000" smtClean="0">
                <a:solidFill>
                  <a:srgbClr val="1ECAF8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 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250g 1´50</a:t>
            </a:r>
            <a:r>
              <a:rPr lang="es-ES" sz="2000" smtClean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 €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Font typeface="Noto Symbol"/>
              <a:buNone/>
            </a:pPr>
            <a:endParaRPr lang="es-ES" sz="2000" smtClean="0">
              <a:solidFill>
                <a:srgbClr val="D8D8D8"/>
              </a:solidFill>
              <a:latin typeface="Consolas" pitchFamily="49" charset="0"/>
              <a:cs typeface="Consolas" pitchFamily="49" charset="0"/>
              <a:sym typeface="Consolas" pitchFamily="49" charset="0"/>
            </a:endParaRPr>
          </a:p>
        </p:txBody>
      </p:sp>
      <p:pic>
        <p:nvPicPr>
          <p:cNvPr id="40963" name="Shape 234"/>
          <p:cNvPicPr preferRelativeResize="0">
            <a:picLocks noChangeAspect="1" noChangeArrowheads="1"/>
          </p:cNvPicPr>
          <p:nvPr>
            <p:ph type="body" idx="2"/>
          </p:nvPr>
        </p:nvPicPr>
        <p:blipFill>
          <a:blip r:embed="rId3"/>
          <a:srcRect l="49374" t="27985" r="6874" b="31387"/>
          <a:stretch>
            <a:fillRect/>
          </a:stretch>
        </p:blipFill>
        <p:spPr>
          <a:xfrm>
            <a:off x="4071938" y="1785938"/>
            <a:ext cx="3154362" cy="2928937"/>
          </a:xfrm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hape 239"/>
          <p:cNvSpPr txBox="1"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buClr>
                <a:srgbClr val="D5F9FF"/>
              </a:buClr>
              <a:buSzPct val="25000"/>
              <a:buFont typeface="Consolas" pitchFamily="49" charset="0"/>
              <a:buNone/>
            </a:pPr>
            <a:r>
              <a:rPr lang="es-ES" sz="3600" smtClean="0">
                <a:solidFill>
                  <a:srgbClr val="D5F9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Mermelada de pimiento </a:t>
            </a:r>
          </a:p>
        </p:txBody>
      </p:sp>
      <p:sp>
        <p:nvSpPr>
          <p:cNvPr id="4301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 tIns="45700" bIns="45700"/>
          <a:lstStyle/>
          <a:p>
            <a:pPr marL="53975" indent="-3175" eaLnBrk="1" hangingPunct="1">
              <a:spcBef>
                <a:spcPct val="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BFBFB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REF:AL13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1ECAF8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Descripción : 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Mermelada de pimiento rica en vitamina C y B. Esta mermelada previene las enfermedades crónicas. 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130g 1´50</a:t>
            </a:r>
            <a:r>
              <a:rPr lang="es-ES" sz="2000" smtClean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 €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Font typeface="Noto Symbol"/>
              <a:buNone/>
            </a:pPr>
            <a:endParaRPr lang="es-ES" sz="2000" smtClean="0">
              <a:solidFill>
                <a:srgbClr val="FFFFFF"/>
              </a:solidFill>
              <a:latin typeface="Consolas" pitchFamily="49" charset="0"/>
              <a:cs typeface="Consolas" pitchFamily="49" charset="0"/>
              <a:sym typeface="Consolas" pitchFamily="49" charset="0"/>
            </a:endParaRPr>
          </a:p>
        </p:txBody>
      </p:sp>
      <p:pic>
        <p:nvPicPr>
          <p:cNvPr id="43011" name="Shape 241"/>
          <p:cNvPicPr preferRelativeResize="0">
            <a:picLocks noChangeAspect="1" noChangeArrowheads="1"/>
          </p:cNvPicPr>
          <p:nvPr>
            <p:ph type="body" idx="2"/>
          </p:nvPr>
        </p:nvPicPr>
        <p:blipFill>
          <a:blip r:embed="rId3"/>
          <a:srcRect l="43124" t="21735" r="22501" b="31389"/>
          <a:stretch>
            <a:fillRect/>
          </a:stretch>
        </p:blipFill>
        <p:spPr>
          <a:xfrm>
            <a:off x="4143375" y="1714500"/>
            <a:ext cx="2571750" cy="3506788"/>
          </a:xfrm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hape 246"/>
          <p:cNvSpPr txBox="1"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buClr>
                <a:srgbClr val="D5F9FF"/>
              </a:buClr>
              <a:buSzPct val="25000"/>
              <a:buFont typeface="Consolas" pitchFamily="49" charset="0"/>
              <a:buNone/>
            </a:pPr>
            <a:r>
              <a:rPr lang="es-ES" sz="3600" smtClean="0">
                <a:solidFill>
                  <a:srgbClr val="D5F9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Pan de higo y almendras</a:t>
            </a:r>
          </a:p>
        </p:txBody>
      </p:sp>
      <p:sp>
        <p:nvSpPr>
          <p:cNvPr id="45058" name="Shape 247"/>
          <p:cNvSpPr txBox="1"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 tIns="45700" bIns="45700"/>
          <a:lstStyle/>
          <a:p>
            <a:pPr marL="53975" indent="-3175" eaLnBrk="1" hangingPunct="1">
              <a:spcBef>
                <a:spcPct val="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BFBFB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REF:AL14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1ECAF8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Descripción :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Delicioso postre ilicitano con un sabor dulce y aromático , textura agradable en la boca.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500g 5</a:t>
            </a:r>
            <a:r>
              <a:rPr lang="es-ES" sz="2000" smtClean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 €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250g 2´75</a:t>
            </a:r>
            <a:r>
              <a:rPr lang="es-ES" sz="2000" smtClean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€</a:t>
            </a:r>
          </a:p>
        </p:txBody>
      </p:sp>
      <p:pic>
        <p:nvPicPr>
          <p:cNvPr id="45059" name="Shape 248"/>
          <p:cNvPicPr preferRelativeResize="0">
            <a:picLocks noChangeAspect="1" noChangeArrowheads="1"/>
          </p:cNvPicPr>
          <p:nvPr>
            <p:ph type="body" idx="2"/>
          </p:nvPr>
        </p:nvPicPr>
        <p:blipFill>
          <a:blip r:embed="rId3"/>
          <a:srcRect l="1302" t="2969" b="17168"/>
          <a:stretch>
            <a:fillRect/>
          </a:stretch>
        </p:blipFill>
        <p:spPr>
          <a:xfrm>
            <a:off x="3500438" y="1785938"/>
            <a:ext cx="5414962" cy="3286125"/>
          </a:xfrm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hape 253"/>
          <p:cNvSpPr txBox="1"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buClr>
                <a:srgbClr val="D5F9FF"/>
              </a:buClr>
              <a:buSzPct val="25000"/>
              <a:buFont typeface="Consolas" pitchFamily="49" charset="0"/>
              <a:buNone/>
            </a:pPr>
            <a:r>
              <a:rPr lang="es-ES" sz="3600" smtClean="0">
                <a:solidFill>
                  <a:srgbClr val="D5F9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Paté de tomate seco</a:t>
            </a:r>
          </a:p>
        </p:txBody>
      </p:sp>
      <p:sp>
        <p:nvSpPr>
          <p:cNvPr id="47106" name="Shape 254"/>
          <p:cNvSpPr txBox="1"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 tIns="45700" bIns="45700"/>
          <a:lstStyle/>
          <a:p>
            <a:pPr marL="53975" indent="-3175" eaLnBrk="1" hangingPunct="1">
              <a:spcBef>
                <a:spcPct val="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BFBFB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REF:AL15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1ECAF8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Descripción :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Delicioso paté de tomate , perfecto para merendar.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250g 3´85</a:t>
            </a:r>
            <a:r>
              <a:rPr lang="es-ES" sz="2000" smtClean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 €</a:t>
            </a:r>
          </a:p>
        </p:txBody>
      </p:sp>
      <p:pic>
        <p:nvPicPr>
          <p:cNvPr id="47107" name="Shape 255"/>
          <p:cNvPicPr preferRelativeResize="0">
            <a:picLocks noChangeAspect="1" noChangeArrowheads="1"/>
          </p:cNvPicPr>
          <p:nvPr>
            <p:ph type="body" idx="2"/>
          </p:nvPr>
        </p:nvPicPr>
        <p:blipFill>
          <a:blip r:embed="rId3"/>
          <a:srcRect l="32188" t="13922" r="28749" b="40764"/>
          <a:stretch>
            <a:fillRect/>
          </a:stretch>
        </p:blipFill>
        <p:spPr>
          <a:xfrm>
            <a:off x="4249738" y="2071688"/>
            <a:ext cx="2894012" cy="3357562"/>
          </a:xfrm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hape 260"/>
          <p:cNvSpPr txBox="1"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buClr>
                <a:srgbClr val="D5F9FF"/>
              </a:buClr>
              <a:buSzPct val="25000"/>
              <a:buFont typeface="Consolas" pitchFamily="49" charset="0"/>
              <a:buNone/>
            </a:pPr>
            <a:r>
              <a:rPr lang="es-ES" sz="3600" smtClean="0">
                <a:solidFill>
                  <a:srgbClr val="D5F9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Valencianas </a:t>
            </a:r>
          </a:p>
        </p:txBody>
      </p:sp>
      <p:sp>
        <p:nvSpPr>
          <p:cNvPr id="49154" name="Shape 261"/>
          <p:cNvSpPr txBox="1"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 tIns="45700" bIns="45700"/>
          <a:lstStyle/>
          <a:p>
            <a:pPr marL="53975" indent="-3175" eaLnBrk="1" hangingPunct="1">
              <a:spcBef>
                <a:spcPct val="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BFBFB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REF:AL16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1ECAF8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Descripción :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Bizcochitos típicos de valencia , perfectos para tomar con la horchata.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1 bolsa de 6 unidades 1</a:t>
            </a:r>
            <a:r>
              <a:rPr lang="es-ES" sz="2000" smtClean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 €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Font typeface="Noto Symbol"/>
              <a:buNone/>
            </a:pPr>
            <a:endParaRPr lang="es-ES" sz="2000" smtClean="0">
              <a:solidFill>
                <a:srgbClr val="1ECAF8"/>
              </a:solidFill>
              <a:latin typeface="Consolas" pitchFamily="49" charset="0"/>
              <a:cs typeface="Consolas" pitchFamily="49" charset="0"/>
              <a:sym typeface="Consolas" pitchFamily="49" charset="0"/>
            </a:endParaRPr>
          </a:p>
        </p:txBody>
      </p:sp>
      <p:pic>
        <p:nvPicPr>
          <p:cNvPr id="49155" name="Shape 262"/>
          <p:cNvPicPr preferRelativeResize="0">
            <a:picLocks noChangeAspect="1" noChangeArrowheads="1"/>
          </p:cNvPicPr>
          <p:nvPr>
            <p:ph type="body" idx="2"/>
          </p:nvPr>
        </p:nvPicPr>
        <p:blipFill>
          <a:blip r:embed="rId3"/>
          <a:srcRect l="21249" t="2985" r="20937" b="9514"/>
          <a:stretch>
            <a:fillRect/>
          </a:stretch>
        </p:blipFill>
        <p:spPr>
          <a:xfrm>
            <a:off x="4429125" y="1571625"/>
            <a:ext cx="3071813" cy="4649788"/>
          </a:xfrm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hape 267"/>
          <p:cNvSpPr txBox="1"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buClr>
                <a:srgbClr val="D5F9FF"/>
              </a:buClr>
              <a:buSzPct val="25000"/>
              <a:buFont typeface="Consolas" pitchFamily="49" charset="0"/>
              <a:buNone/>
            </a:pPr>
            <a:r>
              <a:rPr lang="es-ES" sz="3600" smtClean="0">
                <a:solidFill>
                  <a:srgbClr val="D5F9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Infusión de cantueso</a:t>
            </a:r>
          </a:p>
        </p:txBody>
      </p:sp>
      <p:sp>
        <p:nvSpPr>
          <p:cNvPr id="51202" name="Shape 268"/>
          <p:cNvSpPr txBox="1"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 tIns="45700" bIns="45700"/>
          <a:lstStyle/>
          <a:p>
            <a:pPr marL="53975" indent="-3175" eaLnBrk="1" hangingPunct="1">
              <a:lnSpc>
                <a:spcPct val="90000"/>
              </a:lnSpc>
              <a:spcBef>
                <a:spcPct val="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BFBFB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REF:AL17</a:t>
            </a:r>
          </a:p>
          <a:p>
            <a:pPr marL="53975" indent="-3175" eaLnBrk="1" hangingPunct="1">
              <a:lnSpc>
                <a:spcPct val="90000"/>
              </a:lnSpc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1ECAF8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Descripción :</a:t>
            </a:r>
          </a:p>
          <a:p>
            <a:pPr marL="53975" indent="-3175" eaLnBrk="1" hangingPunct="1">
              <a:lnSpc>
                <a:spcPct val="90000"/>
              </a:lnSpc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Es una bebida típica de la provincia de Alicante  ; en especial de la ciudad de Elche. Se considera una excelente ayuda digestiva para después de comer.</a:t>
            </a:r>
          </a:p>
          <a:p>
            <a:pPr marL="53975" indent="-3175" eaLnBrk="1" hangingPunct="1">
              <a:lnSpc>
                <a:spcPct val="90000"/>
              </a:lnSpc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1caja 2´50</a:t>
            </a:r>
            <a:r>
              <a:rPr lang="es-ES" sz="2000" smtClean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 €</a:t>
            </a:r>
          </a:p>
          <a:p>
            <a:pPr marL="53975" indent="-3175" eaLnBrk="1" hangingPunct="1">
              <a:lnSpc>
                <a:spcPct val="90000"/>
              </a:lnSpc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 </a:t>
            </a:r>
          </a:p>
          <a:p>
            <a:pPr marL="53975" indent="-3175" eaLnBrk="1" hangingPunct="1">
              <a:lnSpc>
                <a:spcPct val="90000"/>
              </a:lnSpc>
              <a:spcBef>
                <a:spcPts val="700"/>
              </a:spcBef>
              <a:buClr>
                <a:srgbClr val="DBF5F9"/>
              </a:buClr>
              <a:buFont typeface="Noto Symbol"/>
              <a:buNone/>
            </a:pPr>
            <a:endParaRPr lang="es-ES" sz="2000" smtClean="0">
              <a:solidFill>
                <a:srgbClr val="FFFFFF"/>
              </a:solidFill>
              <a:latin typeface="Consolas" pitchFamily="49" charset="0"/>
              <a:cs typeface="Consolas" pitchFamily="49" charset="0"/>
              <a:sym typeface="Consolas" pitchFamily="49" charset="0"/>
            </a:endParaRPr>
          </a:p>
        </p:txBody>
      </p:sp>
      <p:pic>
        <p:nvPicPr>
          <p:cNvPr id="51203" name="Shape 269"/>
          <p:cNvPicPr preferRelativeResize="0">
            <a:picLocks noChangeAspect="1" noChangeArrowheads="1"/>
          </p:cNvPicPr>
          <p:nvPr>
            <p:ph type="body" idx="2"/>
          </p:nvPr>
        </p:nvPicPr>
        <p:blipFill>
          <a:blip r:embed="rId3"/>
          <a:srcRect l="14323" t="6857" r="11458" b="7204"/>
          <a:stretch>
            <a:fillRect/>
          </a:stretch>
        </p:blipFill>
        <p:spPr>
          <a:xfrm>
            <a:off x="3786188" y="1857375"/>
            <a:ext cx="4071937" cy="3143250"/>
          </a:xfrm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49"/>
          <p:cNvSpPr txBox="1"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buSzPct val="25000"/>
              <a:buFont typeface="Consolas" pitchFamily="49" charset="0"/>
              <a:buNone/>
            </a:pPr>
            <a:r>
              <a:rPr lang="es-ES" sz="4000" smtClean="0">
                <a:solidFill>
                  <a:srgbClr val="D5F9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ÍNDICE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914400" y="1784350"/>
            <a:ext cx="7772400" cy="4572000"/>
          </a:xfrm>
        </p:spPr>
        <p:txBody>
          <a:bodyPr tIns="45700" bIns="45700">
            <a:noAutofit/>
          </a:bodyPr>
          <a:lstStyle/>
          <a:p>
            <a:pPr indent="-347980" eaLnBrk="1" fontAlgn="auto" hangingPunct="1">
              <a:spcBef>
                <a:spcPts val="0"/>
              </a:spcBef>
              <a:spcAft>
                <a:spcPts val="0"/>
              </a:spcAft>
              <a:buSzPct val="95000"/>
              <a:defRPr/>
            </a:pPr>
            <a:r>
              <a:rPr lang="es-ES" sz="60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Alimentación </a:t>
            </a:r>
          </a:p>
          <a:p>
            <a:pPr indent="-347980" eaLnBrk="1" fontAlgn="auto" hangingPunct="1">
              <a:spcAft>
                <a:spcPts val="0"/>
              </a:spcAft>
              <a:buSzPct val="95000"/>
              <a:defRPr/>
            </a:pPr>
            <a:r>
              <a:rPr lang="es-ES" sz="60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Textil</a:t>
            </a:r>
          </a:p>
          <a:p>
            <a:pPr indent="-347980" eaLnBrk="1" fontAlgn="auto" hangingPunct="1">
              <a:spcAft>
                <a:spcPts val="0"/>
              </a:spcAft>
              <a:buSzPct val="95000"/>
              <a:defRPr/>
            </a:pPr>
            <a:r>
              <a:rPr lang="es-ES" sz="60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Artesanía</a:t>
            </a:r>
          </a:p>
          <a:p>
            <a:pPr indent="-281622" eaLnBrk="1" fontAlgn="auto" hangingPunct="1">
              <a:spcAft>
                <a:spcPts val="0"/>
              </a:spcAft>
              <a:buFont typeface="Noto Symbol"/>
              <a:buNone/>
              <a:defRPr/>
            </a:pPr>
            <a:endParaRPr sz="110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indent="-281622" eaLnBrk="1" fontAlgn="auto" hangingPunct="1">
              <a:spcAft>
                <a:spcPts val="0"/>
              </a:spcAft>
              <a:buFont typeface="Noto Symbol"/>
              <a:buNone/>
              <a:defRPr/>
            </a:pPr>
            <a:endParaRPr sz="110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indent="-347980" eaLnBrk="1" fontAlgn="auto" hangingPunct="1">
              <a:spcAft>
                <a:spcPts val="0"/>
              </a:spcAft>
              <a:buSzPct val="95000"/>
              <a:defRPr/>
            </a:pPr>
            <a:r>
              <a:rPr lang="es-ES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*IVA incluido en el precio*</a:t>
            </a:r>
          </a:p>
          <a:p>
            <a:pPr indent="-347980" eaLnBrk="1" fontAlgn="auto" hangingPunct="1">
              <a:spcAft>
                <a:spcPts val="0"/>
              </a:spcAft>
              <a:buSzPct val="95000"/>
              <a:defRPr/>
            </a:pPr>
            <a:r>
              <a:rPr lang="es-ES">
                <a:solidFill>
                  <a:srgbClr val="0C0C0C"/>
                </a:solidFill>
                <a:latin typeface="Cantarell"/>
                <a:ea typeface="Cantarell"/>
                <a:cs typeface="Cantarell"/>
                <a:sym typeface="Cantarell"/>
              </a:rPr>
              <a:t>*Gastos de envío no incluidos*</a:t>
            </a:r>
          </a:p>
          <a:p>
            <a:pPr indent="13969" eaLnBrk="1" fontAlgn="auto" hangingPunct="1">
              <a:spcAft>
                <a:spcPts val="0"/>
              </a:spcAft>
              <a:buFont typeface="Noto Symbol"/>
              <a:buNone/>
              <a:defRPr/>
            </a:pPr>
            <a:endParaRPr sz="600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hape 274"/>
          <p:cNvSpPr txBox="1"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buClr>
                <a:srgbClr val="D5F9FF"/>
              </a:buClr>
              <a:buSzPct val="25000"/>
              <a:buFont typeface="Consolas" pitchFamily="49" charset="0"/>
              <a:buNone/>
            </a:pPr>
            <a:r>
              <a:rPr lang="es-ES" sz="3600" smtClean="0">
                <a:solidFill>
                  <a:srgbClr val="D5F9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Confitura de higo</a:t>
            </a:r>
          </a:p>
        </p:txBody>
      </p:sp>
      <p:sp>
        <p:nvSpPr>
          <p:cNvPr id="53250" name="Shape 275"/>
          <p:cNvSpPr txBox="1"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 tIns="45700" bIns="45700"/>
          <a:lstStyle/>
          <a:p>
            <a:pPr marL="53975" indent="-3175" eaLnBrk="1" hangingPunct="1">
              <a:spcBef>
                <a:spcPct val="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BFBFB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REF:AL18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1ECAF8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Descripción :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Confitura hecha a partir de la pulpa del higo. Perfecta para tomar en el desayuno.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275g 1´25</a:t>
            </a:r>
            <a:r>
              <a:rPr lang="es-ES" sz="2000" smtClean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€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Font typeface="Noto Symbol"/>
              <a:buNone/>
            </a:pPr>
            <a:endParaRPr lang="es-ES" sz="2000" smtClean="0">
              <a:solidFill>
                <a:srgbClr val="1ECAF8"/>
              </a:solidFill>
              <a:latin typeface="Consolas" pitchFamily="49" charset="0"/>
              <a:cs typeface="Consolas" pitchFamily="49" charset="0"/>
              <a:sym typeface="Consolas" pitchFamily="49" charset="0"/>
            </a:endParaRP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Font typeface="Noto Symbol"/>
              <a:buNone/>
            </a:pPr>
            <a:endParaRPr lang="es-ES" sz="2000" smtClean="0">
              <a:solidFill>
                <a:srgbClr val="1ECAF8"/>
              </a:solidFill>
              <a:latin typeface="Consolas" pitchFamily="49" charset="0"/>
              <a:cs typeface="Consolas" pitchFamily="49" charset="0"/>
              <a:sym typeface="Consolas" pitchFamily="49" charset="0"/>
            </a:endParaRP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Font typeface="Noto Symbol"/>
              <a:buNone/>
            </a:pPr>
            <a:endParaRPr lang="es-ES" sz="2000" smtClean="0">
              <a:solidFill>
                <a:srgbClr val="BFBFBF"/>
              </a:solidFill>
              <a:latin typeface="Consolas" pitchFamily="49" charset="0"/>
              <a:cs typeface="Consolas" pitchFamily="49" charset="0"/>
              <a:sym typeface="Consolas" pitchFamily="49" charset="0"/>
            </a:endParaRPr>
          </a:p>
        </p:txBody>
      </p:sp>
      <p:pic>
        <p:nvPicPr>
          <p:cNvPr id="53251" name="Shape 276"/>
          <p:cNvPicPr preferRelativeResize="0">
            <a:picLocks noChangeAspect="1" noChangeArrowheads="1"/>
          </p:cNvPicPr>
          <p:nvPr>
            <p:ph type="body" idx="2"/>
          </p:nvPr>
        </p:nvPicPr>
        <p:blipFill>
          <a:blip r:embed="rId3"/>
          <a:srcRect l="15833" t="7674" b="7950"/>
          <a:stretch>
            <a:fillRect/>
          </a:stretch>
        </p:blipFill>
        <p:spPr>
          <a:xfrm>
            <a:off x="4071938" y="1643063"/>
            <a:ext cx="2886075" cy="3857625"/>
          </a:xfrm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hape 281"/>
          <p:cNvSpPr txBox="1"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buClr>
                <a:srgbClr val="D5F9FF"/>
              </a:buClr>
              <a:buSzPct val="25000"/>
              <a:buFont typeface="Consolas" pitchFamily="49" charset="0"/>
              <a:buNone/>
            </a:pPr>
            <a:r>
              <a:rPr lang="es-ES" sz="3600" smtClean="0">
                <a:solidFill>
                  <a:srgbClr val="D5F9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Zumo de granada</a:t>
            </a:r>
          </a:p>
        </p:txBody>
      </p:sp>
      <p:sp>
        <p:nvSpPr>
          <p:cNvPr id="55298" name="Shape 282"/>
          <p:cNvSpPr txBox="1"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 tIns="45700" bIns="45700"/>
          <a:lstStyle/>
          <a:p>
            <a:pPr marL="53975" indent="-3175" eaLnBrk="1" hangingPunct="1">
              <a:spcBef>
                <a:spcPct val="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BFBFB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REF:AL19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1ECAF8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Descripción :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Producto elaborado en España . Perfecto porque tiene un alto contenido en antioxidantes 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750ml 2´99</a:t>
            </a:r>
            <a:r>
              <a:rPr lang="es-ES" sz="2000" smtClean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 €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200ml 1´75</a:t>
            </a:r>
            <a:r>
              <a:rPr lang="es-ES" sz="2000" smtClean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 €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Font typeface="Noto Symbol"/>
              <a:buNone/>
            </a:pPr>
            <a:endParaRPr lang="es-ES" sz="2000" smtClean="0">
              <a:solidFill>
                <a:srgbClr val="1ECAF8"/>
              </a:solidFill>
              <a:latin typeface="Consolas" pitchFamily="49" charset="0"/>
              <a:cs typeface="Consolas" pitchFamily="49" charset="0"/>
              <a:sym typeface="Consolas" pitchFamily="49" charset="0"/>
            </a:endParaRPr>
          </a:p>
        </p:txBody>
      </p:sp>
      <p:pic>
        <p:nvPicPr>
          <p:cNvPr id="55299" name="Shape 283"/>
          <p:cNvPicPr preferRelativeResize="0">
            <a:picLocks noChangeAspect="1" noChangeArrowheads="1"/>
          </p:cNvPicPr>
          <p:nvPr>
            <p:ph type="body" idx="2"/>
          </p:nvPr>
        </p:nvPicPr>
        <p:blipFill>
          <a:blip r:embed="rId3"/>
          <a:srcRect l="32094" t="2991" r="28789" b="9387"/>
          <a:stretch>
            <a:fillRect/>
          </a:stretch>
        </p:blipFill>
        <p:spPr>
          <a:xfrm>
            <a:off x="5000625" y="1571625"/>
            <a:ext cx="2143125" cy="4800600"/>
          </a:xfrm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hape 288"/>
          <p:cNvSpPr txBox="1"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buClr>
                <a:srgbClr val="D5F9FF"/>
              </a:buClr>
              <a:buSzPct val="25000"/>
              <a:buFont typeface="Consolas" pitchFamily="49" charset="0"/>
              <a:buNone/>
            </a:pPr>
            <a:r>
              <a:rPr lang="es-ES" sz="3600" smtClean="0">
                <a:solidFill>
                  <a:srgbClr val="D5F9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Mochilas </a:t>
            </a:r>
          </a:p>
        </p:txBody>
      </p:sp>
      <p:sp>
        <p:nvSpPr>
          <p:cNvPr id="57346" name="Shape 289"/>
          <p:cNvSpPr txBox="1">
            <a:spLocks noGrp="1"/>
          </p:cNvSpPr>
          <p:nvPr>
            <p:ph type="body" idx="1"/>
          </p:nvPr>
        </p:nvSpPr>
        <p:spPr>
          <a:xfrm>
            <a:off x="685800" y="1435100"/>
            <a:ext cx="2600325" cy="4572000"/>
          </a:xfrm>
        </p:spPr>
        <p:txBody>
          <a:bodyPr tIns="45700" bIns="45700"/>
          <a:lstStyle/>
          <a:p>
            <a:pPr marL="53975" indent="-3175" eaLnBrk="1" hangingPunct="1">
              <a:spcBef>
                <a:spcPct val="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BFBFB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REF:TEX01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1ECAF8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Descripción :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Mochilas con paisaje ilicitano de tela ,perfectas para una excursión.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18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Mochila grande 8</a:t>
            </a:r>
            <a:r>
              <a:rPr lang="es-ES" sz="1800" smtClean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€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18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Mochila pequeña 7</a:t>
            </a:r>
            <a:r>
              <a:rPr lang="es-ES" sz="1800" smtClean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 €</a:t>
            </a:r>
          </a:p>
        </p:txBody>
      </p:sp>
      <p:pic>
        <p:nvPicPr>
          <p:cNvPr id="57347" name="Shape 290"/>
          <p:cNvPicPr preferRelativeResize="0">
            <a:picLocks noChangeAspect="1" noChangeArrowheads="1"/>
          </p:cNvPicPr>
          <p:nvPr>
            <p:ph type="body" idx="2"/>
          </p:nvPr>
        </p:nvPicPr>
        <p:blipFill>
          <a:blip r:embed="rId3"/>
          <a:srcRect l="19688" t="12361" r="20937" b="14200"/>
          <a:stretch>
            <a:fillRect/>
          </a:stretch>
        </p:blipFill>
        <p:spPr>
          <a:xfrm>
            <a:off x="3857625" y="1571625"/>
            <a:ext cx="3429000" cy="4241800"/>
          </a:xfrm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hape 295"/>
          <p:cNvSpPr txBox="1"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buClr>
                <a:srgbClr val="D5F9FF"/>
              </a:buClr>
              <a:buSzPct val="25000"/>
              <a:buFont typeface="Consolas" pitchFamily="49" charset="0"/>
              <a:buNone/>
            </a:pPr>
            <a:r>
              <a:rPr lang="es-ES" sz="3600" smtClean="0">
                <a:solidFill>
                  <a:srgbClr val="D5F9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Joyeros </a:t>
            </a:r>
          </a:p>
        </p:txBody>
      </p:sp>
      <p:sp>
        <p:nvSpPr>
          <p:cNvPr id="59394" name="Shape 296"/>
          <p:cNvSpPr txBox="1">
            <a:spLocks noGrp="1"/>
          </p:cNvSpPr>
          <p:nvPr>
            <p:ph type="body" idx="1"/>
          </p:nvPr>
        </p:nvSpPr>
        <p:spPr>
          <a:xfrm>
            <a:off x="685800" y="1435100"/>
            <a:ext cx="2671763" cy="4572000"/>
          </a:xfrm>
        </p:spPr>
        <p:txBody>
          <a:bodyPr tIns="45700" bIns="45700"/>
          <a:lstStyle/>
          <a:p>
            <a:pPr marL="53975" indent="-3175" eaLnBrk="1" hangingPunct="1">
              <a:lnSpc>
                <a:spcPct val="90000"/>
              </a:lnSpc>
              <a:spcBef>
                <a:spcPct val="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BFBFB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REF:AR01</a:t>
            </a:r>
          </a:p>
          <a:p>
            <a:pPr marL="53975" indent="-3175" eaLnBrk="1" hangingPunct="1">
              <a:lnSpc>
                <a:spcPct val="90000"/>
              </a:lnSpc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1ECAF8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Descripción :</a:t>
            </a:r>
          </a:p>
          <a:p>
            <a:pPr marL="53975" indent="-3175" eaLnBrk="1" hangingPunct="1">
              <a:lnSpc>
                <a:spcPct val="90000"/>
              </a:lnSpc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Funcionales y coquetas cajitas artesanas , de madera con motivos ilicitanos. Disponibles en varios tamaños. Se pueden utilizar como joyeros.</a:t>
            </a:r>
          </a:p>
          <a:p>
            <a:pPr marL="53975" indent="-3175" eaLnBrk="1" hangingPunct="1">
              <a:lnSpc>
                <a:spcPct val="90000"/>
              </a:lnSpc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18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Grandes 4</a:t>
            </a:r>
            <a:r>
              <a:rPr lang="es-ES" sz="1800" smtClean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 € 9*5,5</a:t>
            </a:r>
          </a:p>
          <a:p>
            <a:pPr marL="53975" indent="-3175" eaLnBrk="1" hangingPunct="1">
              <a:lnSpc>
                <a:spcPct val="90000"/>
              </a:lnSpc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18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Pequeños 3</a:t>
            </a:r>
            <a:r>
              <a:rPr lang="es-ES" sz="1800" smtClean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 € 6*6</a:t>
            </a:r>
          </a:p>
          <a:p>
            <a:pPr marL="53975" indent="-3175" eaLnBrk="1" hangingPunct="1">
              <a:lnSpc>
                <a:spcPct val="90000"/>
              </a:lnSpc>
              <a:spcBef>
                <a:spcPts val="700"/>
              </a:spcBef>
              <a:buClr>
                <a:srgbClr val="DBF5F9"/>
              </a:buClr>
              <a:buFont typeface="Noto Symbol"/>
              <a:buNone/>
            </a:pPr>
            <a:endParaRPr lang="es-ES" sz="1800" smtClean="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marL="53975" indent="-3175" eaLnBrk="1" hangingPunct="1">
              <a:lnSpc>
                <a:spcPct val="90000"/>
              </a:lnSpc>
              <a:spcBef>
                <a:spcPts val="700"/>
              </a:spcBef>
              <a:buClr>
                <a:srgbClr val="DBF5F9"/>
              </a:buClr>
              <a:buFont typeface="Noto Symbol"/>
              <a:buNone/>
            </a:pPr>
            <a:endParaRPr lang="es-ES" sz="2000" smtClean="0">
              <a:solidFill>
                <a:srgbClr val="FFFFFF"/>
              </a:solidFill>
              <a:latin typeface="Consolas" pitchFamily="49" charset="0"/>
              <a:cs typeface="Consolas" pitchFamily="49" charset="0"/>
              <a:sym typeface="Consolas" pitchFamily="49" charset="0"/>
            </a:endParaRPr>
          </a:p>
        </p:txBody>
      </p:sp>
      <p:pic>
        <p:nvPicPr>
          <p:cNvPr id="59395" name="Shape 297"/>
          <p:cNvPicPr preferRelativeResize="0">
            <a:picLocks noChangeAspect="1" noChangeArrowheads="1"/>
          </p:cNvPicPr>
          <p:nvPr>
            <p:ph type="body" idx="2"/>
          </p:nvPr>
        </p:nvPicPr>
        <p:blipFill>
          <a:blip r:embed="rId3"/>
          <a:srcRect l="4060" t="32674" r="8437" b="40762"/>
          <a:stretch>
            <a:fillRect/>
          </a:stretch>
        </p:blipFill>
        <p:spPr>
          <a:xfrm>
            <a:off x="3643313" y="2500313"/>
            <a:ext cx="4235450" cy="1285875"/>
          </a:xfrm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hape 302"/>
          <p:cNvSpPr txBox="1"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buClr>
                <a:srgbClr val="D5F9FF"/>
              </a:buClr>
              <a:buSzPct val="25000"/>
              <a:buFont typeface="Consolas" pitchFamily="49" charset="0"/>
              <a:buNone/>
            </a:pPr>
            <a:r>
              <a:rPr lang="es-ES" sz="3600" smtClean="0">
                <a:solidFill>
                  <a:srgbClr val="D5F9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Marcapáginas </a:t>
            </a:r>
          </a:p>
        </p:txBody>
      </p:sp>
      <p:sp>
        <p:nvSpPr>
          <p:cNvPr id="61442" name="Shape 303"/>
          <p:cNvSpPr txBox="1"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 tIns="45700" bIns="45700"/>
          <a:lstStyle/>
          <a:p>
            <a:pPr marL="53975" indent="-3175" eaLnBrk="1" hangingPunct="1">
              <a:spcBef>
                <a:spcPct val="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BFBFB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REF:AR02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1ECAF8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Descripción :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Preciosos marcapáginas artesanos tradicionales hechos de palma blanca.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1 unidad 2</a:t>
            </a:r>
            <a:r>
              <a:rPr lang="es-ES" sz="2000" smtClean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 €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Font typeface="Noto Symbol"/>
              <a:buNone/>
            </a:pPr>
            <a:endParaRPr lang="es-ES" sz="2000" smtClean="0">
              <a:solidFill>
                <a:srgbClr val="BFBFBF"/>
              </a:solidFill>
              <a:latin typeface="Consolas" pitchFamily="49" charset="0"/>
              <a:cs typeface="Consolas" pitchFamily="49" charset="0"/>
              <a:sym typeface="Consolas" pitchFamily="49" charset="0"/>
            </a:endParaRPr>
          </a:p>
        </p:txBody>
      </p:sp>
      <p:pic>
        <p:nvPicPr>
          <p:cNvPr id="61443" name="Shape 304"/>
          <p:cNvPicPr preferRelativeResize="0">
            <a:picLocks noChangeAspect="1" noChangeArrowheads="1"/>
          </p:cNvPicPr>
          <p:nvPr>
            <p:ph type="body" idx="2"/>
          </p:nvPr>
        </p:nvPicPr>
        <p:blipFill>
          <a:blip r:embed="rId3"/>
          <a:srcRect l="16978" t="18437" r="19675" b="7983"/>
          <a:stretch>
            <a:fillRect/>
          </a:stretch>
        </p:blipFill>
        <p:spPr>
          <a:xfrm>
            <a:off x="3571875" y="1785938"/>
            <a:ext cx="2606675" cy="4037012"/>
          </a:xfrm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hape 309"/>
          <p:cNvSpPr txBox="1"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buClr>
                <a:srgbClr val="D5F9FF"/>
              </a:buClr>
              <a:buSzPct val="25000"/>
              <a:buFont typeface="Consolas" pitchFamily="49" charset="0"/>
              <a:buNone/>
            </a:pPr>
            <a:r>
              <a:rPr lang="es-ES" sz="3600" smtClean="0">
                <a:solidFill>
                  <a:srgbClr val="D5F9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Marcapáginas pintados a mano</a:t>
            </a:r>
          </a:p>
        </p:txBody>
      </p:sp>
      <p:sp>
        <p:nvSpPr>
          <p:cNvPr id="6349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 tIns="45700" bIns="45700"/>
          <a:lstStyle/>
          <a:p>
            <a:pPr marL="53975" indent="-3175" eaLnBrk="1" hangingPunct="1">
              <a:spcBef>
                <a:spcPct val="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BFBFB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REF:AR03</a:t>
            </a:r>
            <a:r>
              <a:rPr lang="es-ES" sz="2000" smtClean="0">
                <a:solidFill>
                  <a:srgbClr val="1ECAF8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 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1ECAF8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Descripción :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Bonitos y decorativos marcapáginas con imágenes ilicitanas hechas a mano.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1unidad 2,50€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Font typeface="Noto Symbol"/>
              <a:buNone/>
            </a:pPr>
            <a:endParaRPr lang="es-ES" sz="2000" smtClean="0">
              <a:solidFill>
                <a:srgbClr val="FFFFFF"/>
              </a:solidFill>
              <a:latin typeface="Consolas" pitchFamily="49" charset="0"/>
              <a:cs typeface="Consolas" pitchFamily="49" charset="0"/>
              <a:sym typeface="Consolas" pitchFamily="49" charset="0"/>
            </a:endParaRPr>
          </a:p>
        </p:txBody>
      </p:sp>
      <p:pic>
        <p:nvPicPr>
          <p:cNvPr id="63491" name="Shape 311"/>
          <p:cNvPicPr preferRelativeResize="0">
            <a:picLocks noChangeAspect="1" noChangeArrowheads="1"/>
          </p:cNvPicPr>
          <p:nvPr>
            <p:ph type="body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75" y="1785938"/>
            <a:ext cx="5029200" cy="3195637"/>
          </a:xfrm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hape 316"/>
          <p:cNvSpPr txBox="1"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buClr>
                <a:srgbClr val="D5F9FF"/>
              </a:buClr>
              <a:buSzPct val="25000"/>
              <a:buFont typeface="Consolas" pitchFamily="49" charset="0"/>
              <a:buNone/>
            </a:pPr>
            <a:r>
              <a:rPr lang="es-ES" sz="3600" smtClean="0">
                <a:solidFill>
                  <a:srgbClr val="D5F9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Joyeros pintados a mano</a:t>
            </a:r>
          </a:p>
        </p:txBody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1435100"/>
            <a:ext cx="2743200" cy="4572000"/>
          </a:xfrm>
        </p:spPr>
        <p:txBody>
          <a:bodyPr tIns="45700" bIns="45700">
            <a:noAutofit/>
          </a:bodyPr>
          <a:lstStyle/>
          <a:p>
            <a:pPr marL="53975" indent="-3175" eaLnBrk="1" hangingPunct="1">
              <a:lnSpc>
                <a:spcPct val="90000"/>
              </a:lnSpc>
              <a:spcBef>
                <a:spcPct val="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1800" smtClean="0">
                <a:solidFill>
                  <a:srgbClr val="BFBFB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REF:AR04</a:t>
            </a:r>
          </a:p>
          <a:p>
            <a:pPr marL="53975" indent="-3175" eaLnBrk="1" hangingPunct="1">
              <a:lnSpc>
                <a:spcPct val="90000"/>
              </a:lnSpc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1800" smtClean="0">
                <a:solidFill>
                  <a:srgbClr val="1ECAF8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Descripción :</a:t>
            </a:r>
          </a:p>
          <a:p>
            <a:pPr marL="53975" indent="-3175" eaLnBrk="1" hangingPunct="1">
              <a:lnSpc>
                <a:spcPct val="90000"/>
              </a:lnSpc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18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Funcionales y coquetas cajitas artesanas , de madera con motivos ilicitanos. Disponibles en varios tamaños. Se pueden utilizar como joyeros.</a:t>
            </a:r>
          </a:p>
          <a:p>
            <a:pPr marL="53975" indent="-3175" eaLnBrk="1" hangingPunct="1">
              <a:lnSpc>
                <a:spcPct val="90000"/>
              </a:lnSpc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18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15x15 12</a:t>
            </a:r>
            <a:r>
              <a:rPr lang="es-ES" sz="1800" smtClean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 €</a:t>
            </a:r>
          </a:p>
          <a:p>
            <a:pPr marL="53975" indent="-3175" eaLnBrk="1" hangingPunct="1">
              <a:lnSpc>
                <a:spcPct val="90000"/>
              </a:lnSpc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18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12´5x7´10 10</a:t>
            </a:r>
            <a:r>
              <a:rPr lang="es-ES" sz="1800" smtClean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 €</a:t>
            </a:r>
          </a:p>
          <a:p>
            <a:pPr marL="53975" indent="-3175" eaLnBrk="1" hangingPunct="1">
              <a:lnSpc>
                <a:spcPct val="90000"/>
              </a:lnSpc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18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9x6 6</a:t>
            </a:r>
            <a:r>
              <a:rPr lang="es-ES" sz="1800" smtClean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 €</a:t>
            </a:r>
          </a:p>
          <a:p>
            <a:pPr marL="53975" indent="-3175" eaLnBrk="1" hangingPunct="1">
              <a:lnSpc>
                <a:spcPct val="90000"/>
              </a:lnSpc>
              <a:spcBef>
                <a:spcPts val="700"/>
              </a:spcBef>
              <a:buClr>
                <a:srgbClr val="DBF5F9"/>
              </a:buClr>
              <a:buFont typeface="Noto Symbol"/>
              <a:buNone/>
            </a:pPr>
            <a:endParaRPr lang="es-ES" sz="1800" smtClean="0">
              <a:solidFill>
                <a:srgbClr val="FFFFFF"/>
              </a:solidFill>
              <a:latin typeface="Consolas" pitchFamily="49" charset="0"/>
              <a:cs typeface="Consolas" pitchFamily="49" charset="0"/>
              <a:sym typeface="Consolas" pitchFamily="49" charset="0"/>
            </a:endParaRPr>
          </a:p>
          <a:p>
            <a:pPr marL="53975" indent="-3175" eaLnBrk="1" hangingPunct="1">
              <a:lnSpc>
                <a:spcPct val="90000"/>
              </a:lnSpc>
              <a:spcBef>
                <a:spcPts val="700"/>
              </a:spcBef>
              <a:buClr>
                <a:srgbClr val="DBF5F9"/>
              </a:buClr>
              <a:buFont typeface="Noto Symbol"/>
              <a:buNone/>
            </a:pPr>
            <a:endParaRPr lang="es-ES" sz="1600" smtClean="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pic>
        <p:nvPicPr>
          <p:cNvPr id="65539" name="Shape 318"/>
          <p:cNvPicPr preferRelativeResize="0">
            <a:picLocks noChangeAspect="1" noChangeArrowheads="1"/>
          </p:cNvPicPr>
          <p:nvPr>
            <p:ph type="body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72188" y="1571625"/>
            <a:ext cx="2546350" cy="2036763"/>
          </a:xfrm>
        </p:spPr>
      </p:pic>
      <p:pic>
        <p:nvPicPr>
          <p:cNvPr id="65540" name="Shape 319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3786188"/>
            <a:ext cx="2462213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hape 324"/>
          <p:cNvSpPr txBox="1"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buClr>
                <a:srgbClr val="D5F9FF"/>
              </a:buClr>
              <a:buSzPct val="25000"/>
              <a:buFont typeface="Consolas" pitchFamily="49" charset="0"/>
              <a:buNone/>
            </a:pPr>
            <a:r>
              <a:rPr lang="es-ES" sz="3600" smtClean="0">
                <a:solidFill>
                  <a:srgbClr val="D5F9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Cuadros </a:t>
            </a:r>
          </a:p>
        </p:txBody>
      </p:sp>
      <p:sp>
        <p:nvSpPr>
          <p:cNvPr id="67586" name="Shape 325"/>
          <p:cNvSpPr txBox="1"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 tIns="45700" bIns="45700"/>
          <a:lstStyle/>
          <a:p>
            <a:pPr marL="53975" indent="-3175" eaLnBrk="1" hangingPunct="1">
              <a:spcBef>
                <a:spcPct val="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BFBFB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REF:AR05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1ECAF8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Descripción :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Preciosas cuadros con motivos ilicitanos.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9x9 7</a:t>
            </a:r>
            <a:r>
              <a:rPr lang="es-ES" sz="2000" smtClean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 €</a:t>
            </a:r>
          </a:p>
        </p:txBody>
      </p:sp>
      <p:pic>
        <p:nvPicPr>
          <p:cNvPr id="67587" name="Shape 326"/>
          <p:cNvPicPr preferRelativeResize="0">
            <a:picLocks noChangeAspect="1" noChangeArrowheads="1"/>
          </p:cNvPicPr>
          <p:nvPr>
            <p:ph type="body" idx="2"/>
          </p:nvPr>
        </p:nvPicPr>
        <p:blipFill>
          <a:blip r:embed="rId3"/>
          <a:srcRect l="-626" b="19926"/>
          <a:stretch>
            <a:fillRect/>
          </a:stretch>
        </p:blipFill>
        <p:spPr>
          <a:xfrm>
            <a:off x="2857500" y="1857375"/>
            <a:ext cx="5621338" cy="3000375"/>
          </a:xfrm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155"/>
          <p:cNvSpPr txBox="1"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buClr>
                <a:srgbClr val="D5F9FF"/>
              </a:buClr>
              <a:buSzPct val="25000"/>
              <a:buFont typeface="Consolas" pitchFamily="49" charset="0"/>
              <a:buNone/>
            </a:pPr>
            <a:r>
              <a:rPr lang="es-ES" sz="3600" smtClean="0">
                <a:solidFill>
                  <a:srgbClr val="D5F9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Pan de dátil</a:t>
            </a:r>
          </a:p>
        </p:txBody>
      </p:sp>
      <p:sp>
        <p:nvSpPr>
          <p:cNvPr id="18434" name="Shape 156"/>
          <p:cNvSpPr txBox="1"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 tIns="45700" bIns="45700"/>
          <a:lstStyle/>
          <a:p>
            <a:pPr marL="53975" indent="-3175" eaLnBrk="1" hangingPunct="1">
              <a:spcBef>
                <a:spcPct val="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A5A5A5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Ref:AL01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1ECAF8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Descripción :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Pan artesanal elaborado con dátiles de palmeras levantinas y nueces , el mejor postre para la mesa.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500g 5´50</a:t>
            </a:r>
            <a:r>
              <a:rPr lang="es-ES" sz="2000" smtClean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€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250g 3</a:t>
            </a:r>
            <a:r>
              <a:rPr lang="es-ES" sz="2000" smtClean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€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Font typeface="Noto Symbol"/>
              <a:buNone/>
            </a:pPr>
            <a:endParaRPr lang="es-ES" sz="1800" smtClean="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Font typeface="Noto Symbol"/>
              <a:buNone/>
            </a:pPr>
            <a:endParaRPr lang="es-ES" sz="1800" smtClean="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Font typeface="Noto Symbol"/>
              <a:buNone/>
            </a:pPr>
            <a:endParaRPr lang="es-ES" sz="1800" smtClean="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Font typeface="Noto Symbol"/>
              <a:buNone/>
            </a:pPr>
            <a:endParaRPr lang="es-ES" sz="1800" smtClean="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Font typeface="Noto Symbol"/>
              <a:buNone/>
            </a:pPr>
            <a:endParaRPr lang="es-ES" sz="1800" smtClean="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Font typeface="Noto Symbol"/>
              <a:buNone/>
            </a:pPr>
            <a:endParaRPr lang="es-ES" sz="1600" smtClean="0">
              <a:solidFill>
                <a:srgbClr val="A5A5A5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pic>
        <p:nvPicPr>
          <p:cNvPr id="18435" name="Shape 157"/>
          <p:cNvPicPr preferRelativeResize="0">
            <a:picLocks noChangeAspect="1" noChangeArrowheads="1"/>
          </p:cNvPicPr>
          <p:nvPr>
            <p:ph type="body" idx="2"/>
          </p:nvPr>
        </p:nvPicPr>
        <p:blipFill>
          <a:blip r:embed="rId3"/>
          <a:srcRect t="20174" r="44376" b="22012"/>
          <a:stretch>
            <a:fillRect/>
          </a:stretch>
        </p:blipFill>
        <p:spPr>
          <a:xfrm>
            <a:off x="4071938" y="1643063"/>
            <a:ext cx="3400425" cy="3533775"/>
          </a:xfr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162"/>
          <p:cNvSpPr txBox="1"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buClr>
                <a:srgbClr val="D5F9FF"/>
              </a:buClr>
              <a:buSzPct val="25000"/>
              <a:buFont typeface="Consolas" pitchFamily="49" charset="0"/>
              <a:buNone/>
            </a:pPr>
            <a:r>
              <a:rPr lang="es-ES" sz="3600" smtClean="0">
                <a:solidFill>
                  <a:srgbClr val="D5F9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Miel de azahar</a:t>
            </a:r>
          </a:p>
        </p:txBody>
      </p:sp>
      <p:sp>
        <p:nvSpPr>
          <p:cNvPr id="20482" name="Shape 163"/>
          <p:cNvSpPr txBox="1">
            <a:spLocks noGrp="1"/>
          </p:cNvSpPr>
          <p:nvPr>
            <p:ph type="body" idx="1"/>
          </p:nvPr>
        </p:nvSpPr>
        <p:spPr>
          <a:xfrm>
            <a:off x="714375" y="1357313"/>
            <a:ext cx="2514600" cy="4572000"/>
          </a:xfrm>
        </p:spPr>
        <p:txBody>
          <a:bodyPr tIns="45700" bIns="45700"/>
          <a:lstStyle/>
          <a:p>
            <a:pPr marL="53975" indent="-3175" eaLnBrk="1" hangingPunct="1">
              <a:spcBef>
                <a:spcPct val="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A5A5A5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Ref:AL02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1ECAF8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Descripción :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La miel de azahar tiene un sabor muy suave , delicioso y aromático. Es buena para el sistema nervioso y eficaz contra el insomnio. 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500g 4</a:t>
            </a:r>
            <a:r>
              <a:rPr lang="es-ES" sz="2000" smtClean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 €</a:t>
            </a:r>
            <a:r>
              <a:rPr lang="es-ES" sz="20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  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Font typeface="Noto Symbol"/>
              <a:buNone/>
            </a:pPr>
            <a:endParaRPr lang="es-ES" sz="2000" smtClean="0">
              <a:solidFill>
                <a:srgbClr val="68DAFB"/>
              </a:solidFill>
              <a:latin typeface="Consolas" pitchFamily="49" charset="0"/>
              <a:cs typeface="Consolas" pitchFamily="49" charset="0"/>
              <a:sym typeface="Consolas" pitchFamily="49" charset="0"/>
            </a:endParaRPr>
          </a:p>
        </p:txBody>
      </p:sp>
      <p:pic>
        <p:nvPicPr>
          <p:cNvPr id="20483" name="Shape 164"/>
          <p:cNvPicPr preferRelativeResize="0">
            <a:picLocks noChangeAspect="1" noChangeArrowheads="1"/>
          </p:cNvPicPr>
          <p:nvPr>
            <p:ph type="body" idx="2"/>
          </p:nvPr>
        </p:nvPicPr>
        <p:blipFill>
          <a:blip r:embed="rId3"/>
          <a:srcRect l="27344" t="2963" r="15364"/>
          <a:stretch>
            <a:fillRect/>
          </a:stretch>
        </p:blipFill>
        <p:spPr>
          <a:xfrm>
            <a:off x="4357688" y="1785938"/>
            <a:ext cx="3143250" cy="4000500"/>
          </a:xfr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hape 169"/>
          <p:cNvSpPr txBox="1"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buClr>
                <a:srgbClr val="D5F9FF"/>
              </a:buClr>
              <a:buSzPct val="25000"/>
              <a:buFont typeface="Consolas" pitchFamily="49" charset="0"/>
              <a:buNone/>
            </a:pPr>
            <a:r>
              <a:rPr lang="es-ES" sz="3600" smtClean="0">
                <a:solidFill>
                  <a:srgbClr val="D5F9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Horchata</a:t>
            </a:r>
          </a:p>
        </p:txBody>
      </p:sp>
      <p:sp>
        <p:nvSpPr>
          <p:cNvPr id="2253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 tIns="45700" bIns="45700"/>
          <a:lstStyle/>
          <a:p>
            <a:pPr marL="53975" indent="-3175" eaLnBrk="1" hangingPunct="1">
              <a:spcBef>
                <a:spcPct val="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A5A5A5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REF:AL03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1ECAF8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Descripción :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Deliciosa bebida típica valenciana elaborada artesanalmente a partir de la chufa.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1L 3,98</a:t>
            </a:r>
            <a:r>
              <a:rPr lang="es-ES" sz="2000" smtClean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€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Esta horchata es concentrada, es decir, al mezclarla con agua obtendremos 5L</a:t>
            </a:r>
          </a:p>
        </p:txBody>
      </p:sp>
      <p:pic>
        <p:nvPicPr>
          <p:cNvPr id="22531" name="Shape 171"/>
          <p:cNvPicPr preferRelativeResize="0">
            <a:picLocks noChangeAspect="1" noChangeArrowheads="1"/>
          </p:cNvPicPr>
          <p:nvPr>
            <p:ph type="body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0" y="1435100"/>
            <a:ext cx="2716213" cy="4872038"/>
          </a:xfr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176"/>
          <p:cNvSpPr txBox="1"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buClr>
                <a:srgbClr val="D5F9FF"/>
              </a:buClr>
              <a:buSzPct val="25000"/>
              <a:buFont typeface="Consolas" pitchFamily="49" charset="0"/>
              <a:buNone/>
            </a:pPr>
            <a:r>
              <a:rPr lang="es-ES" sz="3600" smtClean="0">
                <a:solidFill>
                  <a:srgbClr val="D5F9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Colines</a:t>
            </a:r>
          </a:p>
        </p:txBody>
      </p:sp>
      <p:sp>
        <p:nvSpPr>
          <p:cNvPr id="24578" name="Shape 177"/>
          <p:cNvSpPr txBox="1"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 tIns="45700" bIns="45700"/>
          <a:lstStyle/>
          <a:p>
            <a:pPr marL="53975" indent="-3175" eaLnBrk="1" hangingPunct="1">
              <a:spcBef>
                <a:spcPct val="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A5A5A5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REF:AL04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1ECAF8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Descripción :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Barritas de pan que sirven como aperitivo o para acompañar la comida. Son artesanales sanos y típicos de la zona.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80g 1</a:t>
            </a:r>
            <a:r>
              <a:rPr lang="es-ES" sz="2000" smtClean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 €</a:t>
            </a:r>
            <a:r>
              <a:rPr lang="es-ES" sz="20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 </a:t>
            </a:r>
          </a:p>
        </p:txBody>
      </p:sp>
      <p:pic>
        <p:nvPicPr>
          <p:cNvPr id="24579" name="Shape 178"/>
          <p:cNvPicPr preferRelativeResize="0">
            <a:picLocks noChangeAspect="1" noChangeArrowheads="1"/>
          </p:cNvPicPr>
          <p:nvPr>
            <p:ph type="body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429000" y="2074863"/>
            <a:ext cx="5486400" cy="3292475"/>
          </a:xfrm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183"/>
          <p:cNvSpPr txBox="1"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buClr>
                <a:srgbClr val="D5F9FF"/>
              </a:buClr>
              <a:buSzPct val="25000"/>
              <a:buFont typeface="Consolas" pitchFamily="49" charset="0"/>
              <a:buNone/>
            </a:pPr>
            <a:r>
              <a:rPr lang="es-ES" sz="3600" smtClean="0">
                <a:solidFill>
                  <a:srgbClr val="D5F9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Olivas Bernal</a:t>
            </a:r>
          </a:p>
        </p:txBody>
      </p:sp>
      <p:sp>
        <p:nvSpPr>
          <p:cNvPr id="26626" name="Shape 184"/>
          <p:cNvSpPr txBox="1"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 tIns="45700" bIns="45700"/>
          <a:lstStyle/>
          <a:p>
            <a:pPr marL="53975" indent="-3175" eaLnBrk="1" hangingPunct="1">
              <a:spcBef>
                <a:spcPct val="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A5A5A5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REF:AL05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1ECAF8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Descripción :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Deliciosas olivas deshuesadas rellenas de anchoas perfectas como aperitivo.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35g 0´85</a:t>
            </a:r>
            <a:r>
              <a:rPr lang="es-ES" sz="2000" smtClean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 €</a:t>
            </a:r>
          </a:p>
        </p:txBody>
      </p:sp>
      <p:pic>
        <p:nvPicPr>
          <p:cNvPr id="26627" name="Shape 185"/>
          <p:cNvPicPr preferRelativeResize="0">
            <a:picLocks noChangeAspect="1" noChangeArrowheads="1"/>
          </p:cNvPicPr>
          <p:nvPr>
            <p:ph type="body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08513" y="1435100"/>
            <a:ext cx="3127375" cy="4572000"/>
          </a:xfrm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hape 190"/>
          <p:cNvSpPr txBox="1"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buClr>
                <a:srgbClr val="D5F9FF"/>
              </a:buClr>
              <a:buSzPct val="25000"/>
              <a:buFont typeface="Consolas" pitchFamily="49" charset="0"/>
              <a:buNone/>
            </a:pPr>
            <a:r>
              <a:rPr lang="es-ES" sz="3600" smtClean="0">
                <a:solidFill>
                  <a:srgbClr val="D5F9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Pimientos asados</a:t>
            </a:r>
          </a:p>
        </p:txBody>
      </p:sp>
      <p:sp>
        <p:nvSpPr>
          <p:cNvPr id="28674" name="Shape 191"/>
          <p:cNvSpPr txBox="1"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 tIns="45700" bIns="45700"/>
          <a:lstStyle/>
          <a:p>
            <a:pPr marL="53975" indent="-3175" eaLnBrk="1" hangingPunct="1">
              <a:spcBef>
                <a:spcPct val="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BFBFB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REF:AL06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1ECAF8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Descripción :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Pimientos asados muy sabrosos ideales para comer con verdura al horno ,  carnes o pescados.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225g 2,60</a:t>
            </a:r>
            <a:r>
              <a:rPr lang="es-ES" sz="2000" smtClean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 €</a:t>
            </a:r>
          </a:p>
        </p:txBody>
      </p:sp>
      <p:pic>
        <p:nvPicPr>
          <p:cNvPr id="28675" name="Shape 192"/>
          <p:cNvPicPr preferRelativeResize="0">
            <a:picLocks noChangeAspect="1" noChangeArrowheads="1"/>
          </p:cNvPicPr>
          <p:nvPr>
            <p:ph type="body" idx="2"/>
          </p:nvPr>
        </p:nvPicPr>
        <p:blipFill>
          <a:blip r:embed="rId3"/>
          <a:srcRect l="9375" t="21875" r="9373" b="24998"/>
          <a:stretch>
            <a:fillRect/>
          </a:stretch>
        </p:blipFill>
        <p:spPr>
          <a:xfrm>
            <a:off x="3643313" y="2500313"/>
            <a:ext cx="4260850" cy="2786062"/>
          </a:xfrm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hape 197"/>
          <p:cNvSpPr txBox="1"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buClr>
                <a:srgbClr val="D5F9FF"/>
              </a:buClr>
              <a:buSzPct val="25000"/>
              <a:buFont typeface="Consolas" pitchFamily="49" charset="0"/>
              <a:buNone/>
            </a:pPr>
            <a:r>
              <a:rPr lang="es-ES" sz="3600" smtClean="0">
                <a:solidFill>
                  <a:srgbClr val="D5F9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Confitura de tomate</a:t>
            </a:r>
          </a:p>
        </p:txBody>
      </p:sp>
      <p:sp>
        <p:nvSpPr>
          <p:cNvPr id="30722" name="Shape 198"/>
          <p:cNvSpPr txBox="1"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 tIns="45700" bIns="45700"/>
          <a:lstStyle/>
          <a:p>
            <a:pPr marL="53975" indent="-3175" eaLnBrk="1" hangingPunct="1">
              <a:spcBef>
                <a:spcPct val="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BFBFB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REF:AL07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1ECAF8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Descripción :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Confitura hecha a partir de la pulpa del tomate. Perfecta para tomar con queso en el desayuno.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SzPct val="25000"/>
              <a:buFont typeface="Noto Symbol"/>
              <a:buNone/>
            </a:pPr>
            <a:r>
              <a:rPr lang="es-ES" sz="2000" smtClean="0">
                <a:solidFill>
                  <a:srgbClr val="FFFFFF"/>
                </a:solidFill>
                <a:latin typeface="Consolas" pitchFamily="49" charset="0"/>
                <a:cs typeface="Consolas" pitchFamily="49" charset="0"/>
                <a:sym typeface="Consolas" pitchFamily="49" charset="0"/>
              </a:rPr>
              <a:t>275g 1´25</a:t>
            </a:r>
            <a:r>
              <a:rPr lang="es-ES" sz="2000" smtClean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 €</a:t>
            </a:r>
          </a:p>
          <a:p>
            <a:pPr marL="53975" indent="-3175" eaLnBrk="1" hangingPunct="1">
              <a:spcBef>
                <a:spcPts val="700"/>
              </a:spcBef>
              <a:buClr>
                <a:srgbClr val="DBF5F9"/>
              </a:buClr>
              <a:buFont typeface="Noto Symbol"/>
              <a:buNone/>
            </a:pPr>
            <a:endParaRPr lang="es-ES" sz="2000" smtClean="0">
              <a:solidFill>
                <a:srgbClr val="FFFFFF"/>
              </a:solidFill>
              <a:latin typeface="Consolas" pitchFamily="49" charset="0"/>
              <a:cs typeface="Consolas" pitchFamily="49" charset="0"/>
              <a:sym typeface="Consolas" pitchFamily="49" charset="0"/>
            </a:endParaRPr>
          </a:p>
        </p:txBody>
      </p:sp>
      <p:pic>
        <p:nvPicPr>
          <p:cNvPr id="30723" name="Shape 199"/>
          <p:cNvPicPr preferRelativeResize="0">
            <a:picLocks noChangeAspect="1" noChangeArrowheads="1"/>
          </p:cNvPicPr>
          <p:nvPr>
            <p:ph type="body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071938" y="1928813"/>
            <a:ext cx="3343275" cy="3343275"/>
          </a:xfrm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etro">
  <a:themeElements>
    <a:clrScheme name="Flujo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556</Words>
  <PresentationFormat>Presentación en pantalla (4:3)</PresentationFormat>
  <Paragraphs>149</Paragraphs>
  <Slides>27</Slides>
  <Notes>27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Plantilla de diseño</vt:lpstr>
      </vt:variant>
      <vt:variant>
        <vt:i4>5</vt:i4>
      </vt:variant>
      <vt:variant>
        <vt:lpstr>Títulos de diapositiva</vt:lpstr>
      </vt:variant>
      <vt:variant>
        <vt:i4>27</vt:i4>
      </vt:variant>
    </vt:vector>
  </HeadingPairs>
  <TitlesOfParts>
    <vt:vector size="36" baseType="lpstr">
      <vt:lpstr>Arial</vt:lpstr>
      <vt:lpstr>Cantarell</vt:lpstr>
      <vt:lpstr>Consolas</vt:lpstr>
      <vt:lpstr>Noto Symbol</vt:lpstr>
      <vt:lpstr>Metro</vt:lpstr>
      <vt:lpstr>Metro</vt:lpstr>
      <vt:lpstr>Metro</vt:lpstr>
      <vt:lpstr>Metro</vt:lpstr>
      <vt:lpstr>Metro</vt:lpstr>
      <vt:lpstr>DAMASUR</vt:lpstr>
      <vt:lpstr>ÍNDICE</vt:lpstr>
      <vt:lpstr>Pan de dátil</vt:lpstr>
      <vt:lpstr>Miel de azahar</vt:lpstr>
      <vt:lpstr>Horchata</vt:lpstr>
      <vt:lpstr>Colines</vt:lpstr>
      <vt:lpstr>Olivas Bernal</vt:lpstr>
      <vt:lpstr>Pimientos asados</vt:lpstr>
      <vt:lpstr>Confitura de tomate</vt:lpstr>
      <vt:lpstr>Tomate cocido</vt:lpstr>
      <vt:lpstr>Carne de ñora </vt:lpstr>
      <vt:lpstr>Mermelada de higo</vt:lpstr>
      <vt:lpstr>Mermelada de membrillo</vt:lpstr>
      <vt:lpstr>Mermelada de cebolla</vt:lpstr>
      <vt:lpstr>Mermelada de pimiento </vt:lpstr>
      <vt:lpstr>Pan de higo y almendras</vt:lpstr>
      <vt:lpstr>Paté de tomate seco</vt:lpstr>
      <vt:lpstr>Valencianas </vt:lpstr>
      <vt:lpstr>Infusión de cantueso</vt:lpstr>
      <vt:lpstr>Confitura de higo</vt:lpstr>
      <vt:lpstr>Zumo de granada</vt:lpstr>
      <vt:lpstr>Mochilas </vt:lpstr>
      <vt:lpstr>Joyeros </vt:lpstr>
      <vt:lpstr>Marcapáginas </vt:lpstr>
      <vt:lpstr>Marcapáginas pintados a mano</vt:lpstr>
      <vt:lpstr>Joyeros pintados a mano</vt:lpstr>
      <vt:lpstr>Cuadros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DAMASUR</dc:title>
  <cp:lastModifiedBy>Juani</cp:lastModifiedBy>
  <cp:revision>1</cp:revision>
  <dcterms:modified xsi:type="dcterms:W3CDTF">2015-04-27T18:52:59Z</dcterms:modified>
</cp:coreProperties>
</file>