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6746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9715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6051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82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9127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131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1547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5439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9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2104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514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1A202-AE52-4A82-A0E1-E32A63E3DE08}" type="datetimeFigureOut">
              <a:rPr lang="ca-ES" smtClean="0"/>
              <a:t>19/11/2014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D7865-519D-4D08-8B4B-F45D8E1F1BD6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730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07904" y="2492896"/>
            <a:ext cx="1728192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INSPLUS</a:t>
            </a:r>
          </a:p>
        </p:txBody>
      </p:sp>
      <p:cxnSp>
        <p:nvCxnSpPr>
          <p:cNvPr id="4" name="Connector de fletxa recta 3"/>
          <p:cNvCxnSpPr>
            <a:stCxn id="2" idx="0"/>
          </p:cNvCxnSpPr>
          <p:nvPr/>
        </p:nvCxnSpPr>
        <p:spPr>
          <a:xfrm flipV="1">
            <a:off x="4572000" y="1196752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923928" y="40466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Roger</a:t>
            </a:r>
          </a:p>
          <a:p>
            <a:pPr algn="ctr"/>
            <a:r>
              <a:rPr lang="ca-ES" dirty="0" smtClean="0"/>
              <a:t>Úbeda</a:t>
            </a:r>
            <a:endParaRPr lang="ca-ES" dirty="0"/>
          </a:p>
        </p:txBody>
      </p:sp>
      <p:sp>
        <p:nvSpPr>
          <p:cNvPr id="7" name="QuadreDeText 6"/>
          <p:cNvSpPr txBox="1"/>
          <p:nvPr/>
        </p:nvSpPr>
        <p:spPr>
          <a:xfrm>
            <a:off x="4035795" y="1844824"/>
            <a:ext cx="1072409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a-ES" dirty="0" smtClean="0"/>
              <a:t>President</a:t>
            </a:r>
            <a:endParaRPr lang="ca-ES" dirty="0"/>
          </a:p>
        </p:txBody>
      </p:sp>
      <p:cxnSp>
        <p:nvCxnSpPr>
          <p:cNvPr id="9" name="Connector de fletxa recta 8"/>
          <p:cNvCxnSpPr>
            <a:stCxn id="2" idx="7"/>
          </p:cNvCxnSpPr>
          <p:nvPr/>
        </p:nvCxnSpPr>
        <p:spPr>
          <a:xfrm flipV="1">
            <a:off x="5183008" y="1484784"/>
            <a:ext cx="1045176" cy="116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228184" y="592136"/>
            <a:ext cx="12241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Elena Ponce</a:t>
            </a:r>
            <a:endParaRPr lang="ca-ES" dirty="0"/>
          </a:p>
        </p:txBody>
      </p:sp>
      <p:sp>
        <p:nvSpPr>
          <p:cNvPr id="12" name="QuadreDeText 11"/>
          <p:cNvSpPr txBox="1"/>
          <p:nvPr/>
        </p:nvSpPr>
        <p:spPr>
          <a:xfrm>
            <a:off x="5220072" y="1844824"/>
            <a:ext cx="1065228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a-ES" dirty="0" err="1" smtClean="0"/>
              <a:t>Secretary</a:t>
            </a:r>
            <a:endParaRPr lang="ca-ES" dirty="0"/>
          </a:p>
        </p:txBody>
      </p:sp>
      <p:cxnSp>
        <p:nvCxnSpPr>
          <p:cNvPr id="14" name="Connector de fletxa recta 13"/>
          <p:cNvCxnSpPr>
            <a:stCxn id="2" idx="6"/>
          </p:cNvCxnSpPr>
          <p:nvPr/>
        </p:nvCxnSpPr>
        <p:spPr>
          <a:xfrm>
            <a:off x="5436096" y="3022104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QuadreDeText 15"/>
          <p:cNvSpPr txBox="1"/>
          <p:nvPr/>
        </p:nvSpPr>
        <p:spPr>
          <a:xfrm>
            <a:off x="5440640" y="2713924"/>
            <a:ext cx="1673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err="1" smtClean="0"/>
              <a:t>Communication</a:t>
            </a:r>
            <a:endParaRPr lang="ca-ES" dirty="0"/>
          </a:p>
        </p:txBody>
      </p:sp>
      <p:sp>
        <p:nvSpPr>
          <p:cNvPr id="18" name="Oval 17"/>
          <p:cNvSpPr/>
          <p:nvPr/>
        </p:nvSpPr>
        <p:spPr>
          <a:xfrm>
            <a:off x="7236296" y="2346090"/>
            <a:ext cx="1907704" cy="13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Maria </a:t>
            </a:r>
            <a:r>
              <a:rPr lang="ca-ES" sz="1400" dirty="0" err="1" smtClean="0"/>
              <a:t>Figols</a:t>
            </a:r>
            <a:endParaRPr lang="ca-ES" sz="1400" dirty="0" smtClean="0"/>
          </a:p>
          <a:p>
            <a:pPr algn="ctr"/>
            <a:r>
              <a:rPr lang="ca-ES" sz="1400" dirty="0" err="1" smtClean="0"/>
              <a:t>Lhou</a:t>
            </a:r>
            <a:r>
              <a:rPr lang="ca-ES" sz="1400" dirty="0" smtClean="0"/>
              <a:t> </a:t>
            </a:r>
            <a:r>
              <a:rPr lang="ca-ES" sz="1400" dirty="0" err="1" smtClean="0"/>
              <a:t>Manzou</a:t>
            </a:r>
            <a:endParaRPr lang="ca-ES" sz="1400" dirty="0" smtClean="0"/>
          </a:p>
          <a:p>
            <a:pPr algn="ctr"/>
            <a:r>
              <a:rPr lang="ca-ES" sz="1400" dirty="0" smtClean="0"/>
              <a:t>Samuel </a:t>
            </a:r>
            <a:r>
              <a:rPr lang="ca-ES" sz="1400" dirty="0" err="1" smtClean="0"/>
              <a:t>Salcedo</a:t>
            </a:r>
            <a:endParaRPr lang="ca-ES" sz="1400" dirty="0"/>
          </a:p>
        </p:txBody>
      </p:sp>
      <p:cxnSp>
        <p:nvCxnSpPr>
          <p:cNvPr id="20" name="Connector de fletxa recta 19"/>
          <p:cNvCxnSpPr>
            <a:stCxn id="2" idx="5"/>
          </p:cNvCxnSpPr>
          <p:nvPr/>
        </p:nvCxnSpPr>
        <p:spPr>
          <a:xfrm>
            <a:off x="5183008" y="3396311"/>
            <a:ext cx="914400" cy="1040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872152" y="4461096"/>
            <a:ext cx="2160240" cy="1476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err="1" smtClean="0"/>
              <a:t>Anahy</a:t>
            </a:r>
            <a:r>
              <a:rPr lang="ca-ES" sz="1400" dirty="0" smtClean="0"/>
              <a:t> Muñoz</a:t>
            </a:r>
          </a:p>
          <a:p>
            <a:pPr algn="ctr"/>
            <a:r>
              <a:rPr lang="ca-ES" sz="1400" dirty="0" smtClean="0"/>
              <a:t>Betlem González</a:t>
            </a:r>
          </a:p>
          <a:p>
            <a:pPr algn="ctr"/>
            <a:r>
              <a:rPr lang="ca-ES" sz="1400" dirty="0" err="1" smtClean="0"/>
              <a:t>Lhou</a:t>
            </a:r>
            <a:r>
              <a:rPr lang="ca-ES" sz="1400" dirty="0" smtClean="0"/>
              <a:t> </a:t>
            </a:r>
            <a:r>
              <a:rPr lang="ca-ES" sz="1400" dirty="0" err="1" smtClean="0"/>
              <a:t>Manzou</a:t>
            </a:r>
            <a:endParaRPr lang="ca-ES" sz="1400" dirty="0" smtClean="0"/>
          </a:p>
          <a:p>
            <a:pPr algn="ctr"/>
            <a:r>
              <a:rPr lang="ca-ES" sz="1400" dirty="0" smtClean="0"/>
              <a:t>Filip </a:t>
            </a:r>
            <a:r>
              <a:rPr lang="ca-ES" sz="1400" dirty="0" err="1" smtClean="0"/>
              <a:t>Swietlicowsky</a:t>
            </a:r>
            <a:endParaRPr lang="ca-ES" sz="1400" dirty="0"/>
          </a:p>
        </p:txBody>
      </p:sp>
      <p:cxnSp>
        <p:nvCxnSpPr>
          <p:cNvPr id="24" name="Connector de fletxa recta 23"/>
          <p:cNvCxnSpPr>
            <a:stCxn id="2" idx="4"/>
          </p:cNvCxnSpPr>
          <p:nvPr/>
        </p:nvCxnSpPr>
        <p:spPr>
          <a:xfrm>
            <a:off x="4572000" y="3551312"/>
            <a:ext cx="0" cy="1065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QuadreDeText 25"/>
          <p:cNvSpPr txBox="1"/>
          <p:nvPr/>
        </p:nvSpPr>
        <p:spPr>
          <a:xfrm>
            <a:off x="5300040" y="3789040"/>
            <a:ext cx="1144224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a-ES" dirty="0" err="1" smtClean="0"/>
              <a:t>Marketing</a:t>
            </a:r>
            <a:endParaRPr lang="ca-ES" dirty="0"/>
          </a:p>
        </p:txBody>
      </p:sp>
      <p:sp>
        <p:nvSpPr>
          <p:cNvPr id="27" name="Oval 26"/>
          <p:cNvSpPr/>
          <p:nvPr/>
        </p:nvSpPr>
        <p:spPr>
          <a:xfrm>
            <a:off x="3650669" y="4741978"/>
            <a:ext cx="1842660" cy="12793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Khalid El </a:t>
            </a:r>
            <a:r>
              <a:rPr lang="ca-ES" sz="1400" dirty="0" err="1" smtClean="0"/>
              <a:t>Bouchaibi</a:t>
            </a:r>
            <a:endParaRPr lang="ca-ES" sz="1400" dirty="0" smtClean="0"/>
          </a:p>
          <a:p>
            <a:pPr algn="ctr"/>
            <a:r>
              <a:rPr lang="ca-ES" sz="1400" dirty="0" smtClean="0"/>
              <a:t>Aran Rodríguez</a:t>
            </a:r>
          </a:p>
          <a:p>
            <a:pPr algn="ctr"/>
            <a:r>
              <a:rPr lang="ca-ES" sz="1400" dirty="0" smtClean="0"/>
              <a:t>Arnau </a:t>
            </a:r>
            <a:r>
              <a:rPr lang="ca-ES" sz="1400" dirty="0" err="1" smtClean="0"/>
              <a:t>Pey</a:t>
            </a:r>
            <a:endParaRPr lang="ca-ES" sz="1400" dirty="0"/>
          </a:p>
        </p:txBody>
      </p:sp>
      <p:cxnSp>
        <p:nvCxnSpPr>
          <p:cNvPr id="29" name="Connector de fletxa recta 28"/>
          <p:cNvCxnSpPr>
            <a:stCxn id="2" idx="3"/>
          </p:cNvCxnSpPr>
          <p:nvPr/>
        </p:nvCxnSpPr>
        <p:spPr>
          <a:xfrm flipH="1">
            <a:off x="2915816" y="3396311"/>
            <a:ext cx="1045176" cy="968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475656" y="4365104"/>
            <a:ext cx="1656184" cy="126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Pilar</a:t>
            </a:r>
            <a:r>
              <a:rPr lang="ca-ES" dirty="0" smtClean="0"/>
              <a:t> </a:t>
            </a:r>
            <a:r>
              <a:rPr lang="ca-ES" sz="1400" dirty="0" err="1" smtClean="0"/>
              <a:t>Abelaira</a:t>
            </a:r>
            <a:endParaRPr lang="ca-ES" sz="1400" dirty="0" smtClean="0"/>
          </a:p>
          <a:p>
            <a:pPr algn="ctr"/>
            <a:r>
              <a:rPr lang="ca-ES" sz="1400" dirty="0" smtClean="0"/>
              <a:t>Júlia </a:t>
            </a:r>
            <a:r>
              <a:rPr lang="ca-ES" sz="1400" dirty="0" err="1" smtClean="0"/>
              <a:t>Debón</a:t>
            </a:r>
            <a:endParaRPr lang="ca-ES" sz="1400" dirty="0" smtClean="0"/>
          </a:p>
          <a:p>
            <a:pPr algn="ctr"/>
            <a:r>
              <a:rPr lang="ca-ES" sz="1400" dirty="0" smtClean="0"/>
              <a:t>Eric Carrillo</a:t>
            </a:r>
          </a:p>
          <a:p>
            <a:pPr algn="ctr"/>
            <a:r>
              <a:rPr lang="ca-ES" sz="1400" dirty="0" smtClean="0"/>
              <a:t>Adrià Gallego</a:t>
            </a:r>
            <a:endParaRPr lang="ca-ES" sz="1400" dirty="0"/>
          </a:p>
        </p:txBody>
      </p:sp>
      <p:cxnSp>
        <p:nvCxnSpPr>
          <p:cNvPr id="35" name="Connector de fletxa recta 34"/>
          <p:cNvCxnSpPr>
            <a:stCxn id="2" idx="2"/>
          </p:cNvCxnSpPr>
          <p:nvPr/>
        </p:nvCxnSpPr>
        <p:spPr>
          <a:xfrm flipH="1">
            <a:off x="2051720" y="3022104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251520" y="2564904"/>
            <a:ext cx="16561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Adrià Gallego</a:t>
            </a:r>
            <a:endParaRPr lang="ca-ES" sz="1400" dirty="0"/>
          </a:p>
        </p:txBody>
      </p:sp>
      <p:cxnSp>
        <p:nvCxnSpPr>
          <p:cNvPr id="39" name="Connector de fletxa recta 38"/>
          <p:cNvCxnSpPr>
            <a:stCxn id="2" idx="1"/>
          </p:cNvCxnSpPr>
          <p:nvPr/>
        </p:nvCxnSpPr>
        <p:spPr>
          <a:xfrm flipH="1" flipV="1">
            <a:off x="2771800" y="1628800"/>
            <a:ext cx="1189192" cy="1019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899592" y="613356"/>
            <a:ext cx="20162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Ricard Font</a:t>
            </a:r>
          </a:p>
          <a:p>
            <a:pPr algn="ctr"/>
            <a:r>
              <a:rPr lang="ca-ES" sz="1400" dirty="0" smtClean="0"/>
              <a:t>Betlem González</a:t>
            </a:r>
          </a:p>
          <a:p>
            <a:pPr algn="ctr"/>
            <a:r>
              <a:rPr lang="ca-ES" sz="1400" dirty="0" smtClean="0"/>
              <a:t>Khalid El </a:t>
            </a:r>
            <a:r>
              <a:rPr lang="ca-ES" sz="1400" dirty="0" err="1" smtClean="0"/>
              <a:t>Bouchaibi</a:t>
            </a:r>
            <a:endParaRPr lang="ca-ES" sz="1400" dirty="0"/>
          </a:p>
        </p:txBody>
      </p:sp>
      <p:sp>
        <p:nvSpPr>
          <p:cNvPr id="42" name="QuadreDeText 41"/>
          <p:cNvSpPr txBox="1"/>
          <p:nvPr/>
        </p:nvSpPr>
        <p:spPr>
          <a:xfrm>
            <a:off x="3963756" y="3792464"/>
            <a:ext cx="121648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a-ES" dirty="0" err="1" smtClean="0"/>
              <a:t>Production</a:t>
            </a:r>
            <a:endParaRPr lang="ca-ES" dirty="0"/>
          </a:p>
        </p:txBody>
      </p:sp>
      <p:sp>
        <p:nvSpPr>
          <p:cNvPr id="43" name="QuadreDeText 42"/>
          <p:cNvSpPr txBox="1"/>
          <p:nvPr/>
        </p:nvSpPr>
        <p:spPr>
          <a:xfrm>
            <a:off x="2801251" y="3696041"/>
            <a:ext cx="1205586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a-ES" dirty="0" err="1"/>
              <a:t>P</a:t>
            </a:r>
            <a:r>
              <a:rPr lang="ca-ES" dirty="0" err="1" smtClean="0"/>
              <a:t>urchasing</a:t>
            </a:r>
            <a:endParaRPr lang="ca-ES" dirty="0"/>
          </a:p>
        </p:txBody>
      </p:sp>
      <p:sp>
        <p:nvSpPr>
          <p:cNvPr id="44" name="QuadreDeText 43"/>
          <p:cNvSpPr txBox="1"/>
          <p:nvPr/>
        </p:nvSpPr>
        <p:spPr>
          <a:xfrm>
            <a:off x="2303748" y="2741298"/>
            <a:ext cx="123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Accounting</a:t>
            </a:r>
            <a:endParaRPr lang="ca-ES" dirty="0"/>
          </a:p>
        </p:txBody>
      </p:sp>
      <p:sp>
        <p:nvSpPr>
          <p:cNvPr id="45" name="QuadreDeText 44"/>
          <p:cNvSpPr txBox="1"/>
          <p:nvPr/>
        </p:nvSpPr>
        <p:spPr>
          <a:xfrm>
            <a:off x="2771800" y="1976758"/>
            <a:ext cx="1320426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a-ES" dirty="0" err="1" smtClean="0"/>
              <a:t>Chairperson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052960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</Words>
  <Application>Microsoft Office PowerPoint</Application>
  <PresentationFormat>Presentació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Company>Usuario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Maria Figols Santanach</dc:creator>
  <cp:lastModifiedBy>Maria Figols Santanach</cp:lastModifiedBy>
  <cp:revision>3</cp:revision>
  <dcterms:created xsi:type="dcterms:W3CDTF">2014-11-19T13:08:06Z</dcterms:created>
  <dcterms:modified xsi:type="dcterms:W3CDTF">2014-11-19T13:39:21Z</dcterms:modified>
</cp:coreProperties>
</file>