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60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F22CE7-2EC7-44CD-82EA-6E5818BE08E2}" type="datetimeFigureOut">
              <a:rPr lang="es-ES" smtClean="0"/>
              <a:pPr/>
              <a:t>25/03/2014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CEAFFA-F627-4C5A-872A-B0E5C34999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22CE7-2EC7-44CD-82EA-6E5818BE08E2}" type="datetimeFigureOut">
              <a:rPr lang="es-ES" smtClean="0"/>
              <a:pPr/>
              <a:t>25/03/2014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EAFFA-F627-4C5A-872A-B0E5C34999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22CE7-2EC7-44CD-82EA-6E5818BE08E2}" type="datetimeFigureOut">
              <a:rPr lang="es-ES" smtClean="0"/>
              <a:pPr/>
              <a:t>25/03/2014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EAFFA-F627-4C5A-872A-B0E5C34999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22CE7-2EC7-44CD-82EA-6E5818BE08E2}" type="datetimeFigureOut">
              <a:rPr lang="es-ES" smtClean="0"/>
              <a:pPr/>
              <a:t>25/03/2014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EAFFA-F627-4C5A-872A-B0E5C349995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22CE7-2EC7-44CD-82EA-6E5818BE08E2}" type="datetimeFigureOut">
              <a:rPr lang="es-ES" smtClean="0"/>
              <a:pPr/>
              <a:t>25/03/2014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EAFFA-F627-4C5A-872A-B0E5C349995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22CE7-2EC7-44CD-82EA-6E5818BE08E2}" type="datetimeFigureOut">
              <a:rPr lang="es-ES" smtClean="0"/>
              <a:pPr/>
              <a:t>25/03/2014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EAFFA-F627-4C5A-872A-B0E5C349995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22CE7-2EC7-44CD-82EA-6E5818BE08E2}" type="datetimeFigureOut">
              <a:rPr lang="es-ES" smtClean="0"/>
              <a:pPr/>
              <a:t>25/03/2014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EAFFA-F627-4C5A-872A-B0E5C34999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22CE7-2EC7-44CD-82EA-6E5818BE08E2}" type="datetimeFigureOut">
              <a:rPr lang="es-ES" smtClean="0"/>
              <a:pPr/>
              <a:t>25/03/2014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EAFFA-F627-4C5A-872A-B0E5C349995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22CE7-2EC7-44CD-82EA-6E5818BE08E2}" type="datetimeFigureOut">
              <a:rPr lang="es-ES" smtClean="0"/>
              <a:pPr/>
              <a:t>25/03/2014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EAFFA-F627-4C5A-872A-B0E5C34999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7F22CE7-2EC7-44CD-82EA-6E5818BE08E2}" type="datetimeFigureOut">
              <a:rPr lang="es-ES" smtClean="0"/>
              <a:pPr/>
              <a:t>25/03/2014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EAFFA-F627-4C5A-872A-B0E5C34999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F22CE7-2EC7-44CD-82EA-6E5818BE08E2}" type="datetimeFigureOut">
              <a:rPr lang="es-ES" smtClean="0"/>
              <a:pPr/>
              <a:t>25/03/2014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CEAFFA-F627-4C5A-872A-B0E5C349995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7F22CE7-2EC7-44CD-82EA-6E5818BE08E2}" type="datetimeFigureOut">
              <a:rPr lang="es-ES" smtClean="0"/>
              <a:pPr/>
              <a:t>25/03/2014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9CEAFFA-F627-4C5A-872A-B0E5C34999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Reposter%C3%ADa_de_Espa%C3%B1a" TargetMode="External"/><Relationship Id="rId2" Type="http://schemas.openxmlformats.org/officeDocument/2006/relationships/hyperlink" Target="http://es.wikipedia.org/wiki/Almuerzo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hyperlink" Target="http://es.wikipedia.org/wiki/Alaj%C3%BA" TargetMode="External"/><Relationship Id="rId4" Type="http://schemas.openxmlformats.org/officeDocument/2006/relationships/hyperlink" Target="http://es.wikipedia.org/wiki/Gastronom%C3%ADa_de_la_provincia_de_Cuenca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71604" y="2071678"/>
            <a:ext cx="6162230" cy="2500330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Indice</a:t>
            </a:r>
            <a:endParaRPr lang="es-E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Catálogo de productos</a:t>
            </a:r>
            <a:endParaRPr lang="es-E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 build="p"/>
      <p:bldP spid="8" grpId="0"/>
      <p:bldP spid="8" grpId="1"/>
      <p:bldP spid="8" grpId="2"/>
      <p:bldP spid="8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 smtClean="0"/>
              <a:t>REF: 8</a:t>
            </a:r>
          </a:p>
          <a:p>
            <a:endParaRPr lang="es-ES" dirty="0" smtClean="0"/>
          </a:p>
          <a:p>
            <a:r>
              <a:rPr lang="es-ES" dirty="0" smtClean="0"/>
              <a:t>DESCRIPCIÓN: Producida del néctar de la flor de romero (Romarinus oficinalis L.). Es estimulante en general y actúa contra las enfermedades hepáticas, epilepsia, reumatismo, gota, cirrosis, debilidad, parálisis, vértigos, síncopes, acidez, úlceras de estómago y duodeno, etc. En caliente, se aplica para calmar dolores musculares. Es una miel aromática de mesa.</a:t>
            </a:r>
          </a:p>
          <a:p>
            <a:endParaRPr lang="es-ES" dirty="0" smtClean="0"/>
          </a:p>
          <a:p>
            <a:r>
              <a:rPr lang="es-ES" dirty="0" smtClean="0"/>
              <a:t>ENVASE: es de cristal de 1kg 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5" name="4 Marcador de contenido" descr="miel romer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289334"/>
            <a:ext cx="3456384" cy="4937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MIEL DE ROMERO </a:t>
            </a:r>
            <a:endParaRPr lang="es-E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REF: 9</a:t>
            </a:r>
          </a:p>
          <a:p>
            <a:endParaRPr lang="es-ES" dirty="0" smtClean="0"/>
          </a:p>
          <a:p>
            <a:r>
              <a:rPr lang="es-ES" dirty="0" smtClean="0"/>
              <a:t>DESCRIPCIÓN: licor de origen árabe, típico de Cuenca. Es una bebida con un sabor muy característico y se suele tomar solo o con hielo tras las </a:t>
            </a:r>
            <a:r>
              <a:rPr lang="es-ES" dirty="0" smtClean="0">
                <a:hlinkClick r:id="rId2" tooltip="Almuerzo"/>
              </a:rPr>
              <a:t>comidas</a:t>
            </a:r>
            <a:r>
              <a:rPr lang="es-ES" dirty="0" smtClean="0"/>
              <a:t> y muchas veces acompañado de </a:t>
            </a:r>
            <a:r>
              <a:rPr lang="es-ES" dirty="0" smtClean="0">
                <a:hlinkClick r:id="rId3" tooltip="Repostería de España"/>
              </a:rPr>
              <a:t>dulces</a:t>
            </a:r>
            <a:r>
              <a:rPr lang="es-ES" dirty="0" smtClean="0"/>
              <a:t>, como el también típico de </a:t>
            </a:r>
            <a:r>
              <a:rPr lang="es-ES" dirty="0" smtClean="0">
                <a:hlinkClick r:id="rId4" tooltip="Gastronomía de la provincia de Cuenca"/>
              </a:rPr>
              <a:t>Cuenca</a:t>
            </a:r>
            <a:r>
              <a:rPr lang="es-ES" dirty="0" smtClean="0"/>
              <a:t> </a:t>
            </a:r>
            <a:r>
              <a:rPr lang="es-ES" u="sng" dirty="0" smtClean="0">
                <a:hlinkClick r:id="rId5" tooltip="Alajú"/>
              </a:rPr>
              <a:t>alajú</a:t>
            </a:r>
            <a:r>
              <a:rPr lang="es-ES" dirty="0" smtClean="0"/>
              <a:t>.</a:t>
            </a:r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ENVASE: de cerámica de 33 cl.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5" name="4 Marcador de contenido" descr="RESOLI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4788024" y="1484784"/>
            <a:ext cx="3661768" cy="4882356"/>
          </a:xfr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RESOLI </a:t>
            </a:r>
            <a:endParaRPr lang="es-E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REF.: 2</a:t>
            </a:r>
          </a:p>
          <a:p>
            <a:endParaRPr lang="es-ES" dirty="0" smtClean="0"/>
          </a:p>
          <a:p>
            <a:r>
              <a:rPr lang="es-ES" dirty="0" smtClean="0"/>
              <a:t>DESCRIPCIÓN:</a:t>
            </a:r>
          </a:p>
          <a:p>
            <a:r>
              <a:rPr lang="es-ES" dirty="0" smtClean="0"/>
              <a:t>Laminado Bote 3KG</a:t>
            </a:r>
            <a:r>
              <a:rPr lang="es-ES" dirty="0" smtClean="0"/>
              <a:t>. (</a:t>
            </a:r>
            <a:r>
              <a:rPr lang="es-ES" dirty="0" smtClean="0"/>
              <a:t>LATA)</a:t>
            </a:r>
          </a:p>
          <a:p>
            <a:r>
              <a:rPr lang="es-ES" dirty="0" smtClean="0"/>
              <a:t>LAMINADO BOTE ½ KG</a:t>
            </a:r>
            <a:r>
              <a:rPr lang="es-ES" dirty="0" smtClean="0"/>
              <a:t>. (</a:t>
            </a:r>
            <a:r>
              <a:rPr lang="es-ES" dirty="0" smtClean="0"/>
              <a:t>LATA)</a:t>
            </a:r>
          </a:p>
          <a:p>
            <a:r>
              <a:rPr lang="es-ES" dirty="0" smtClean="0"/>
              <a:t>ENTERO BOTE 3KG. </a:t>
            </a:r>
            <a:r>
              <a:rPr lang="es-ES" dirty="0" smtClean="0"/>
              <a:t>(</a:t>
            </a:r>
            <a:r>
              <a:rPr lang="es-ES" dirty="0" smtClean="0"/>
              <a:t>LATA)</a:t>
            </a:r>
          </a:p>
          <a:p>
            <a:r>
              <a:rPr lang="es-ES" dirty="0" smtClean="0"/>
              <a:t>ENTERO BOTE ½ KG. </a:t>
            </a:r>
            <a:r>
              <a:rPr lang="es-ES" dirty="0" smtClean="0"/>
              <a:t>(</a:t>
            </a:r>
            <a:r>
              <a:rPr lang="es-ES" dirty="0" smtClean="0"/>
              <a:t>LATA) </a:t>
            </a:r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CHAMPIÑÓN.</a:t>
            </a:r>
            <a:endParaRPr lang="es-ES" dirty="0"/>
          </a:p>
        </p:txBody>
      </p:sp>
      <p:pic>
        <p:nvPicPr>
          <p:cNvPr id="2050" name="Picture 2" descr="champiñón 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924944"/>
            <a:ext cx="398110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Ref.: 3</a:t>
            </a:r>
          </a:p>
          <a:p>
            <a:r>
              <a:rPr lang="es-ES" dirty="0" smtClean="0"/>
              <a:t>Descripción: Dulces de hojaldre bañados en chocolate	</a:t>
            </a:r>
          </a:p>
          <a:p>
            <a:r>
              <a:rPr lang="es-ES" dirty="0" smtClean="0"/>
              <a:t>Envase: Caja de cartón (12 unidades)</a:t>
            </a:r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Tacos bañados en chocolate:</a:t>
            </a:r>
            <a:endParaRPr lang="es-ES" dirty="0"/>
          </a:p>
        </p:txBody>
      </p:sp>
      <p:pic>
        <p:nvPicPr>
          <p:cNvPr id="6" name="4 Marcador de contenido" descr="DSCF0439_t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844824"/>
            <a:ext cx="4038600" cy="302895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Ref.: 4</a:t>
            </a:r>
          </a:p>
          <a:p>
            <a:r>
              <a:rPr lang="es-ES" dirty="0" smtClean="0"/>
              <a:t>Descripción: Bollos rellenos de chocolate	</a:t>
            </a:r>
          </a:p>
          <a:p>
            <a:r>
              <a:rPr lang="es-ES" dirty="0" smtClean="0"/>
              <a:t>Envase: Caja de cartón (16 unidades)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Molinos manchegos</a:t>
            </a:r>
            <a:endParaRPr lang="es-ES" dirty="0"/>
          </a:p>
        </p:txBody>
      </p:sp>
      <p:pic>
        <p:nvPicPr>
          <p:cNvPr id="5" name="4 Marcador de contenido" descr="DSCF1165_t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Ref.:</a:t>
            </a:r>
          </a:p>
          <a:p>
            <a:r>
              <a:rPr lang="es-ES" dirty="0" smtClean="0"/>
              <a:t>Descripción: Rollos de vino con azúcar</a:t>
            </a:r>
          </a:p>
          <a:p>
            <a:r>
              <a:rPr lang="es-ES" dirty="0" smtClean="0"/>
              <a:t>Envase: Caja de cartón (20 unidades)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Rollitos de vino</a:t>
            </a:r>
            <a:endParaRPr lang="es-ES" dirty="0"/>
          </a:p>
        </p:txBody>
      </p:sp>
      <p:pic>
        <p:nvPicPr>
          <p:cNvPr id="9" name="4 Marcador de contenido" descr="DSCF0429_t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Ref.:</a:t>
            </a:r>
          </a:p>
          <a:p>
            <a:r>
              <a:rPr lang="es-ES" dirty="0" smtClean="0"/>
              <a:t>Descripción: Dulce de hojaldre con azúcar </a:t>
            </a:r>
            <a:r>
              <a:rPr lang="es-ES" dirty="0" err="1" smtClean="0"/>
              <a:t>glass</a:t>
            </a:r>
            <a:endParaRPr lang="es-ES" dirty="0" smtClean="0"/>
          </a:p>
          <a:p>
            <a:r>
              <a:rPr lang="es-ES" dirty="0" smtClean="0"/>
              <a:t>Envase: Caja cartón (12 unidades	)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Hojaldre Manchego</a:t>
            </a:r>
            <a:endParaRPr lang="es-ES" dirty="0"/>
          </a:p>
        </p:txBody>
      </p:sp>
      <p:pic>
        <p:nvPicPr>
          <p:cNvPr id="8" name="5 Marcador de contenido" descr="DSCF0425_t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REF: 5</a:t>
            </a:r>
          </a:p>
          <a:p>
            <a:endParaRPr lang="es-ES" dirty="0" smtClean="0"/>
          </a:p>
          <a:p>
            <a:r>
              <a:rPr lang="es-ES" dirty="0" smtClean="0"/>
              <a:t>DESCRIPCIÓN: Son algunos de los platos típicos de la gastronomía conquense. El </a:t>
            </a:r>
            <a:r>
              <a:rPr lang="es-ES" b="1" dirty="0" smtClean="0"/>
              <a:t>Morteruelo</a:t>
            </a:r>
            <a:r>
              <a:rPr lang="es-ES" dirty="0" smtClean="0"/>
              <a:t> es un guiso de hígados de animales de caza.</a:t>
            </a:r>
          </a:p>
          <a:p>
            <a:endParaRPr lang="es-ES" dirty="0" smtClean="0"/>
          </a:p>
          <a:p>
            <a:r>
              <a:rPr lang="es-ES" dirty="0" smtClean="0"/>
              <a:t>ENVASE: lata. Peso: 430g</a:t>
            </a:r>
          </a:p>
          <a:p>
            <a:pPr>
              <a:buNone/>
            </a:pPr>
            <a:endParaRPr lang="es-ES" dirty="0" smtClean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mtClean="0"/>
              <a:t>AJO  </a:t>
            </a:r>
            <a:r>
              <a:rPr lang="es-ES" dirty="0" smtClean="0"/>
              <a:t>MORTERUELO</a:t>
            </a:r>
            <a:endParaRPr lang="es-ES" dirty="0"/>
          </a:p>
        </p:txBody>
      </p:sp>
      <p:pic>
        <p:nvPicPr>
          <p:cNvPr id="5122" name="Picture 2" descr="morteruelo 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92896"/>
            <a:ext cx="25050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REF:6</a:t>
            </a:r>
          </a:p>
          <a:p>
            <a:endParaRPr lang="es-ES" dirty="0" smtClean="0"/>
          </a:p>
          <a:p>
            <a:r>
              <a:rPr lang="es-ES" dirty="0" smtClean="0"/>
              <a:t>DESCRIPCIÓN: Queso de oveja, curado</a:t>
            </a:r>
          </a:p>
          <a:p>
            <a:endParaRPr lang="es-ES" dirty="0" smtClean="0"/>
          </a:p>
          <a:p>
            <a:r>
              <a:rPr lang="es-ES" dirty="0" smtClean="0"/>
              <a:t>ENVASE: envasado al vacío</a:t>
            </a:r>
            <a:r>
              <a:rPr lang="es-ES" dirty="0" smtClean="0"/>
              <a:t>.</a:t>
            </a:r>
            <a:endParaRPr lang="es-ES" dirty="0" smtClean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QUESO</a:t>
            </a:r>
            <a:endParaRPr lang="es-ES" dirty="0"/>
          </a:p>
        </p:txBody>
      </p:sp>
      <p:pic>
        <p:nvPicPr>
          <p:cNvPr id="9" name="4 Marcador de contenido" descr="IMG_20130204_13243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REF: 7</a:t>
            </a:r>
          </a:p>
          <a:p>
            <a:endParaRPr lang="es-ES" dirty="0" smtClean="0"/>
          </a:p>
          <a:p>
            <a:r>
              <a:rPr lang="es-ES" dirty="0" smtClean="0"/>
              <a:t>DESCRIPCIÓN: Queso de oveja, </a:t>
            </a:r>
            <a:r>
              <a:rPr lang="es-ES" dirty="0" err="1" smtClean="0"/>
              <a:t>semicurado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ENVASE: envasado al vacío.</a:t>
            </a:r>
          </a:p>
          <a:p>
            <a:endParaRPr lang="es-ES" dirty="0" smtClean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QUESO</a:t>
            </a:r>
            <a:endParaRPr lang="es-ES" dirty="0"/>
          </a:p>
        </p:txBody>
      </p:sp>
      <p:pic>
        <p:nvPicPr>
          <p:cNvPr id="9" name="4 Marcador de contenido" descr="IMG_20130204_13243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</TotalTime>
  <Words>277</Words>
  <Application>Microsoft Office PowerPoint</Application>
  <PresentationFormat>Presentación en pantalla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Concurrencia</vt:lpstr>
      <vt:lpstr>Catálogo de productos</vt:lpstr>
      <vt:lpstr>CHAMPIÑÓN.</vt:lpstr>
      <vt:lpstr>Tacos bañados en chocolate:</vt:lpstr>
      <vt:lpstr>Molinos manchegos</vt:lpstr>
      <vt:lpstr>Rollitos de vino</vt:lpstr>
      <vt:lpstr>Hojaldre Manchego</vt:lpstr>
      <vt:lpstr>AJO  MORTERUELO</vt:lpstr>
      <vt:lpstr>QUESO</vt:lpstr>
      <vt:lpstr>QUESO</vt:lpstr>
      <vt:lpstr>        MIEL DE ROMERO </vt:lpstr>
      <vt:lpstr>                RESOLI 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alumno</dc:creator>
  <cp:lastModifiedBy> </cp:lastModifiedBy>
  <cp:revision>10</cp:revision>
  <dcterms:created xsi:type="dcterms:W3CDTF">2014-01-16T08:44:10Z</dcterms:created>
  <dcterms:modified xsi:type="dcterms:W3CDTF">2014-03-25T18:36:13Z</dcterms:modified>
</cp:coreProperties>
</file>