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052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4EF4C-12B0-4725-9436-F0090A3D1F83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F8151AC-9144-44F4-9081-C50724F040F5}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Dirección</a:t>
          </a:r>
          <a:endParaRPr lang="es-ES" b="1" dirty="0">
            <a:latin typeface="Arial Black" pitchFamily="34" charset="0"/>
          </a:endParaRPr>
        </a:p>
      </dgm:t>
    </dgm:pt>
    <dgm:pt modelId="{18E78A22-7A78-40B2-8D7A-254C57645908}" type="parTrans" cxnId="{AD4802E0-6F36-41AB-88DE-7329E3611DDE}">
      <dgm:prSet/>
      <dgm:spPr/>
      <dgm:t>
        <a:bodyPr/>
        <a:lstStyle/>
        <a:p>
          <a:endParaRPr lang="es-ES"/>
        </a:p>
      </dgm:t>
    </dgm:pt>
    <dgm:pt modelId="{808207B1-0E3B-48F8-8D34-BB407783EB6B}" type="sibTrans" cxnId="{AD4802E0-6F36-41AB-88DE-7329E3611DDE}">
      <dgm:prSet/>
      <dgm:spPr/>
      <dgm:t>
        <a:bodyPr/>
        <a:lstStyle/>
        <a:p>
          <a:endParaRPr lang="es-ES"/>
        </a:p>
      </dgm:t>
    </dgm:pt>
    <dgm:pt modelId="{4A740F0F-818B-4EA4-819D-546F9531D37E}">
      <dgm:prSet phldrT="[Texto]"/>
      <dgm:spPr/>
      <dgm:t>
        <a:bodyPr/>
        <a:lstStyle/>
        <a:p>
          <a:r>
            <a:rPr lang="es-ES" dirty="0" smtClean="0"/>
            <a:t>Santiago</a:t>
          </a:r>
          <a:endParaRPr lang="es-ES" dirty="0"/>
        </a:p>
      </dgm:t>
    </dgm:pt>
    <dgm:pt modelId="{5F54E895-16F4-425E-9D8C-89805B4C8589}" type="parTrans" cxnId="{676894B6-0F4C-4428-A491-4FDEBBDCF879}">
      <dgm:prSet/>
      <dgm:spPr/>
      <dgm:t>
        <a:bodyPr/>
        <a:lstStyle/>
        <a:p>
          <a:endParaRPr lang="es-ES"/>
        </a:p>
      </dgm:t>
    </dgm:pt>
    <dgm:pt modelId="{8BDA2014-C447-46C5-A3D1-9F0F2D57C3E8}" type="sibTrans" cxnId="{676894B6-0F4C-4428-A491-4FDEBBDCF879}">
      <dgm:prSet/>
      <dgm:spPr/>
      <dgm:t>
        <a:bodyPr/>
        <a:lstStyle/>
        <a:p>
          <a:endParaRPr lang="es-ES"/>
        </a:p>
      </dgm:t>
    </dgm:pt>
    <dgm:pt modelId="{16260BDB-57F7-4F6E-96B8-0BE49DA0EEEB}">
      <dgm:prSet custT="1"/>
      <dgm:spPr/>
      <dgm:t>
        <a:bodyPr/>
        <a:lstStyle/>
        <a:p>
          <a:r>
            <a:rPr lang="es-ES" sz="1000" b="1" dirty="0" smtClean="0"/>
            <a:t>Dpto.</a:t>
          </a:r>
        </a:p>
        <a:p>
          <a:r>
            <a:rPr lang="es-ES" sz="1000" b="1" dirty="0" smtClean="0"/>
            <a:t>Compras</a:t>
          </a:r>
          <a:endParaRPr lang="es-ES" sz="1000" b="1" dirty="0"/>
        </a:p>
      </dgm:t>
    </dgm:pt>
    <dgm:pt modelId="{2C62809F-DDF8-4A41-9E10-E94A56D07C17}" type="parTrans" cxnId="{628F5CB3-1278-426A-86CC-21FAA47FBEA0}">
      <dgm:prSet/>
      <dgm:spPr/>
      <dgm:t>
        <a:bodyPr/>
        <a:lstStyle/>
        <a:p>
          <a:endParaRPr lang="es-ES"/>
        </a:p>
      </dgm:t>
    </dgm:pt>
    <dgm:pt modelId="{87F2B8E5-3E3C-4486-AEF0-9D3A07A3ED04}" type="sibTrans" cxnId="{628F5CB3-1278-426A-86CC-21FAA47FBEA0}">
      <dgm:prSet/>
      <dgm:spPr/>
      <dgm:t>
        <a:bodyPr/>
        <a:lstStyle/>
        <a:p>
          <a:endParaRPr lang="es-ES"/>
        </a:p>
      </dgm:t>
    </dgm:pt>
    <dgm:pt modelId="{EBE9FF41-E707-4B8B-84C5-5E1C5002B287}">
      <dgm:prSet custT="1"/>
      <dgm:spPr/>
      <dgm:t>
        <a:bodyPr/>
        <a:lstStyle/>
        <a:p>
          <a:r>
            <a:rPr lang="es-ES" sz="1000" b="1" dirty="0" smtClean="0"/>
            <a:t>Dpto.</a:t>
          </a:r>
        </a:p>
        <a:p>
          <a:r>
            <a:rPr lang="es-ES" sz="1000" b="1" dirty="0" smtClean="0"/>
            <a:t>Logística</a:t>
          </a:r>
          <a:endParaRPr lang="es-ES" sz="1000" b="1" dirty="0"/>
        </a:p>
      </dgm:t>
    </dgm:pt>
    <dgm:pt modelId="{649410E0-4386-458E-A959-EDADE2AA35FF}" type="parTrans" cxnId="{3239853C-FA46-43B5-A2C8-7E44F91EB9CD}">
      <dgm:prSet/>
      <dgm:spPr/>
      <dgm:t>
        <a:bodyPr/>
        <a:lstStyle/>
        <a:p>
          <a:endParaRPr lang="es-ES"/>
        </a:p>
      </dgm:t>
    </dgm:pt>
    <dgm:pt modelId="{86D74C21-8E77-4CFD-8194-23E12FC2D67F}" type="sibTrans" cxnId="{3239853C-FA46-43B5-A2C8-7E44F91EB9CD}">
      <dgm:prSet/>
      <dgm:spPr/>
      <dgm:t>
        <a:bodyPr/>
        <a:lstStyle/>
        <a:p>
          <a:endParaRPr lang="es-ES"/>
        </a:p>
      </dgm:t>
    </dgm:pt>
    <dgm:pt modelId="{CAD9028F-84B5-4A06-94AF-584F527D8058}">
      <dgm:prSet custT="1"/>
      <dgm:spPr/>
      <dgm:t>
        <a:bodyPr/>
        <a:lstStyle/>
        <a:p>
          <a:r>
            <a:rPr lang="es-ES" sz="1000" b="1" dirty="0" smtClean="0"/>
            <a:t>Dpto.</a:t>
          </a:r>
        </a:p>
        <a:p>
          <a:r>
            <a:rPr lang="es-ES" sz="1000" b="1" dirty="0" smtClean="0"/>
            <a:t>Administrativo</a:t>
          </a:r>
        </a:p>
      </dgm:t>
    </dgm:pt>
    <dgm:pt modelId="{279C3BA6-C714-4A2C-A1BC-C0E5A9143A08}" type="parTrans" cxnId="{973257AD-5840-44D3-B7B7-6ACAEF6A5CC4}">
      <dgm:prSet/>
      <dgm:spPr/>
      <dgm:t>
        <a:bodyPr/>
        <a:lstStyle/>
        <a:p>
          <a:endParaRPr lang="es-ES"/>
        </a:p>
      </dgm:t>
    </dgm:pt>
    <dgm:pt modelId="{99461F61-BB1D-45CE-A19D-CEC6265730AE}" type="sibTrans" cxnId="{973257AD-5840-44D3-B7B7-6ACAEF6A5CC4}">
      <dgm:prSet/>
      <dgm:spPr/>
      <dgm:t>
        <a:bodyPr/>
        <a:lstStyle/>
        <a:p>
          <a:endParaRPr lang="es-ES"/>
        </a:p>
      </dgm:t>
    </dgm:pt>
    <dgm:pt modelId="{845A953A-381F-48AC-9354-9B16496167A6}">
      <dgm:prSet custT="1"/>
      <dgm:spPr/>
      <dgm:t>
        <a:bodyPr/>
        <a:lstStyle/>
        <a:p>
          <a:r>
            <a:rPr lang="es-ES" sz="1000" b="1" dirty="0" smtClean="0"/>
            <a:t>Dpto.</a:t>
          </a:r>
        </a:p>
        <a:p>
          <a:r>
            <a:rPr lang="es-ES" sz="1000" b="1" dirty="0" err="1" smtClean="0"/>
            <a:t>Márqueting</a:t>
          </a:r>
          <a:endParaRPr lang="es-ES" sz="1000" b="1" dirty="0"/>
        </a:p>
      </dgm:t>
    </dgm:pt>
    <dgm:pt modelId="{72E727C3-2858-4C67-8CF8-DB0F4C549A29}" type="parTrans" cxnId="{760F21EB-2EC9-4944-BB14-62DCED460E04}">
      <dgm:prSet/>
      <dgm:spPr/>
      <dgm:t>
        <a:bodyPr/>
        <a:lstStyle/>
        <a:p>
          <a:endParaRPr lang="es-ES"/>
        </a:p>
      </dgm:t>
    </dgm:pt>
    <dgm:pt modelId="{B0D01518-C772-44CA-9DF5-360E49EFD11E}" type="sibTrans" cxnId="{760F21EB-2EC9-4944-BB14-62DCED460E04}">
      <dgm:prSet/>
      <dgm:spPr/>
      <dgm:t>
        <a:bodyPr/>
        <a:lstStyle/>
        <a:p>
          <a:endParaRPr lang="es-ES"/>
        </a:p>
      </dgm:t>
    </dgm:pt>
    <dgm:pt modelId="{1E92A66C-26DD-44BD-A2F0-CC194E6B3BCE}">
      <dgm:prSet custT="1"/>
      <dgm:spPr/>
      <dgm:t>
        <a:bodyPr/>
        <a:lstStyle/>
        <a:p>
          <a:r>
            <a:rPr lang="es-ES" sz="1000" b="1" dirty="0" smtClean="0"/>
            <a:t>Dpto.</a:t>
          </a:r>
        </a:p>
        <a:p>
          <a:r>
            <a:rPr lang="es-ES" sz="1000" b="1" dirty="0" smtClean="0"/>
            <a:t>Financiero</a:t>
          </a:r>
          <a:endParaRPr lang="es-ES" sz="1000" b="1" dirty="0"/>
        </a:p>
      </dgm:t>
    </dgm:pt>
    <dgm:pt modelId="{2D972F5C-451C-4B31-9F89-26E50106B08A}" type="parTrans" cxnId="{F13D38FA-09CB-4543-BC5E-75D2C769B4D4}">
      <dgm:prSet/>
      <dgm:spPr/>
      <dgm:t>
        <a:bodyPr/>
        <a:lstStyle/>
        <a:p>
          <a:endParaRPr lang="es-ES"/>
        </a:p>
      </dgm:t>
    </dgm:pt>
    <dgm:pt modelId="{DF470ACF-3A99-4192-A98B-9C2130DD47FD}" type="sibTrans" cxnId="{F13D38FA-09CB-4543-BC5E-75D2C769B4D4}">
      <dgm:prSet/>
      <dgm:spPr/>
      <dgm:t>
        <a:bodyPr/>
        <a:lstStyle/>
        <a:p>
          <a:endParaRPr lang="es-ES"/>
        </a:p>
      </dgm:t>
    </dgm:pt>
    <dgm:pt modelId="{223EEAA8-2318-4250-9834-A809C13FC619}">
      <dgm:prSet custT="1"/>
      <dgm:spPr/>
      <dgm:t>
        <a:bodyPr/>
        <a:lstStyle/>
        <a:p>
          <a:r>
            <a:rPr lang="es-ES" sz="900" dirty="0" smtClean="0"/>
            <a:t>   Martín 	</a:t>
          </a:r>
          <a:endParaRPr lang="es-ES" sz="900" dirty="0"/>
        </a:p>
      </dgm:t>
    </dgm:pt>
    <dgm:pt modelId="{080074EA-560D-4F64-930A-4994D44FE0EB}" type="parTrans" cxnId="{216FEDD7-0D51-4C09-93CF-487C5F0D4A78}">
      <dgm:prSet/>
      <dgm:spPr/>
      <dgm:t>
        <a:bodyPr/>
        <a:lstStyle/>
        <a:p>
          <a:endParaRPr lang="es-ES"/>
        </a:p>
      </dgm:t>
    </dgm:pt>
    <dgm:pt modelId="{6C62B304-3B20-4B56-8392-A1E38D6A5130}" type="sibTrans" cxnId="{216FEDD7-0D51-4C09-93CF-487C5F0D4A78}">
      <dgm:prSet/>
      <dgm:spPr/>
      <dgm:t>
        <a:bodyPr/>
        <a:lstStyle/>
        <a:p>
          <a:endParaRPr lang="es-ES"/>
        </a:p>
      </dgm:t>
    </dgm:pt>
    <dgm:pt modelId="{3385E24F-1D64-42EF-81E0-4C0B814D462A}">
      <dgm:prSet custT="1"/>
      <dgm:spPr/>
      <dgm:t>
        <a:bodyPr/>
        <a:lstStyle/>
        <a:p>
          <a:r>
            <a:rPr lang="es-ES" sz="1000" b="1" dirty="0" smtClean="0"/>
            <a:t>Dpto.</a:t>
          </a:r>
        </a:p>
        <a:p>
          <a:r>
            <a:rPr lang="es-ES" sz="1000" b="1" dirty="0" smtClean="0"/>
            <a:t>Comunicación</a:t>
          </a:r>
          <a:endParaRPr lang="es-ES" sz="1000" b="1" dirty="0"/>
        </a:p>
      </dgm:t>
    </dgm:pt>
    <dgm:pt modelId="{FBF8BC70-BF06-47D5-9EE0-AB913B5D7930}" type="parTrans" cxnId="{59FFE3DA-859F-41EA-9841-ECA4D5838135}">
      <dgm:prSet/>
      <dgm:spPr/>
      <dgm:t>
        <a:bodyPr/>
        <a:lstStyle/>
        <a:p>
          <a:endParaRPr lang="es-ES"/>
        </a:p>
      </dgm:t>
    </dgm:pt>
    <dgm:pt modelId="{376076F3-E9C4-4264-A654-AF1680466FD1}" type="sibTrans" cxnId="{59FFE3DA-859F-41EA-9841-ECA4D5838135}">
      <dgm:prSet/>
      <dgm:spPr/>
      <dgm:t>
        <a:bodyPr/>
        <a:lstStyle/>
        <a:p>
          <a:endParaRPr lang="es-ES"/>
        </a:p>
      </dgm:t>
    </dgm:pt>
    <dgm:pt modelId="{B279831A-D330-4D74-A2D3-52F6EEF14DBF}">
      <dgm:prSet custT="1"/>
      <dgm:spPr/>
      <dgm:t>
        <a:bodyPr/>
        <a:lstStyle/>
        <a:p>
          <a:r>
            <a:rPr lang="es-ES" sz="900" dirty="0" smtClean="0"/>
            <a:t>Sergio</a:t>
          </a:r>
          <a:endParaRPr lang="es-ES" sz="900" dirty="0"/>
        </a:p>
      </dgm:t>
    </dgm:pt>
    <dgm:pt modelId="{4A1CAAD3-0938-41AE-B1BF-96ABE3915C58}" type="parTrans" cxnId="{212DFB90-426A-4480-A114-9CB439823DF1}">
      <dgm:prSet/>
      <dgm:spPr/>
      <dgm:t>
        <a:bodyPr/>
        <a:lstStyle/>
        <a:p>
          <a:endParaRPr lang="es-ES"/>
        </a:p>
      </dgm:t>
    </dgm:pt>
    <dgm:pt modelId="{E2D616AD-E410-400B-B705-314C8C6ABB3B}" type="sibTrans" cxnId="{212DFB90-426A-4480-A114-9CB439823DF1}">
      <dgm:prSet/>
      <dgm:spPr/>
      <dgm:t>
        <a:bodyPr/>
        <a:lstStyle/>
        <a:p>
          <a:endParaRPr lang="es-ES"/>
        </a:p>
      </dgm:t>
    </dgm:pt>
    <dgm:pt modelId="{E4B27832-E2E3-4B0A-AE31-8367B3D75405}">
      <dgm:prSet custT="1"/>
      <dgm:spPr/>
      <dgm:t>
        <a:bodyPr/>
        <a:lstStyle/>
        <a:p>
          <a:r>
            <a:rPr lang="es-ES" sz="900" dirty="0" smtClean="0"/>
            <a:t>Sergio</a:t>
          </a:r>
          <a:endParaRPr lang="es-ES" sz="900" dirty="0"/>
        </a:p>
      </dgm:t>
    </dgm:pt>
    <dgm:pt modelId="{E1562184-52BD-43D0-B8AF-3AEF8789B97B}" type="parTrans" cxnId="{001DDC02-D443-4857-8BBF-AF9C20A65830}">
      <dgm:prSet/>
      <dgm:spPr/>
      <dgm:t>
        <a:bodyPr/>
        <a:lstStyle/>
        <a:p>
          <a:endParaRPr lang="es-ES"/>
        </a:p>
      </dgm:t>
    </dgm:pt>
    <dgm:pt modelId="{773A9447-F431-4843-9A9D-A87A79D3A8A6}" type="sibTrans" cxnId="{001DDC02-D443-4857-8BBF-AF9C20A65830}">
      <dgm:prSet/>
      <dgm:spPr/>
      <dgm:t>
        <a:bodyPr/>
        <a:lstStyle/>
        <a:p>
          <a:endParaRPr lang="es-ES"/>
        </a:p>
      </dgm:t>
    </dgm:pt>
    <dgm:pt modelId="{28D8922F-83A2-4444-BE3D-7CF2C506314D}">
      <dgm:prSet custT="1"/>
      <dgm:spPr/>
      <dgm:t>
        <a:bodyPr/>
        <a:lstStyle/>
        <a:p>
          <a:r>
            <a:rPr lang="es-ES" sz="900" dirty="0" smtClean="0"/>
            <a:t>Álvaro</a:t>
          </a:r>
          <a:endParaRPr lang="es-ES" sz="900" dirty="0"/>
        </a:p>
      </dgm:t>
    </dgm:pt>
    <dgm:pt modelId="{38881011-722F-4564-8869-4133739E5E24}" type="parTrans" cxnId="{A75A42B3-019E-4D2D-8BC5-ED976DDFADE0}">
      <dgm:prSet/>
      <dgm:spPr/>
      <dgm:t>
        <a:bodyPr/>
        <a:lstStyle/>
        <a:p>
          <a:endParaRPr lang="es-ES"/>
        </a:p>
      </dgm:t>
    </dgm:pt>
    <dgm:pt modelId="{F5963AD5-5248-4147-8C3E-784D15B443B6}" type="sibTrans" cxnId="{A75A42B3-019E-4D2D-8BC5-ED976DDFADE0}">
      <dgm:prSet/>
      <dgm:spPr/>
      <dgm:t>
        <a:bodyPr/>
        <a:lstStyle/>
        <a:p>
          <a:endParaRPr lang="es-ES"/>
        </a:p>
      </dgm:t>
    </dgm:pt>
    <dgm:pt modelId="{E4DB0B3F-1AD3-4996-9B7A-56402F476187}">
      <dgm:prSet custT="1"/>
      <dgm:spPr/>
      <dgm:t>
        <a:bodyPr/>
        <a:lstStyle/>
        <a:p>
          <a:r>
            <a:rPr lang="es-ES" sz="900" dirty="0" smtClean="0"/>
            <a:t>Christian</a:t>
          </a:r>
          <a:endParaRPr lang="es-ES" sz="900" dirty="0"/>
        </a:p>
      </dgm:t>
    </dgm:pt>
    <dgm:pt modelId="{04623539-75FE-46CF-B10E-FCC2137B792A}" type="parTrans" cxnId="{84A989E0-DDF2-436B-A61B-003E0AC9071C}">
      <dgm:prSet/>
      <dgm:spPr/>
      <dgm:t>
        <a:bodyPr/>
        <a:lstStyle/>
        <a:p>
          <a:endParaRPr lang="es-ES"/>
        </a:p>
      </dgm:t>
    </dgm:pt>
    <dgm:pt modelId="{E43F1399-30C5-450F-9FCC-357D29251CBA}" type="sibTrans" cxnId="{84A989E0-DDF2-436B-A61B-003E0AC9071C}">
      <dgm:prSet/>
      <dgm:spPr/>
      <dgm:t>
        <a:bodyPr/>
        <a:lstStyle/>
        <a:p>
          <a:endParaRPr lang="es-ES"/>
        </a:p>
      </dgm:t>
    </dgm:pt>
    <dgm:pt modelId="{82A3C7C4-1BA0-46A0-8863-DB26610484BA}">
      <dgm:prSet custT="1"/>
      <dgm:spPr/>
      <dgm:t>
        <a:bodyPr/>
        <a:lstStyle/>
        <a:p>
          <a:r>
            <a:rPr lang="es-ES" sz="900" dirty="0" smtClean="0"/>
            <a:t>Javier</a:t>
          </a:r>
          <a:endParaRPr lang="es-ES" sz="900" dirty="0"/>
        </a:p>
      </dgm:t>
    </dgm:pt>
    <dgm:pt modelId="{D223814C-BFF2-405F-BF29-29EF98C777FA}" type="parTrans" cxnId="{6591F29E-FAAC-43A9-BBA5-8C5CEF43E82B}">
      <dgm:prSet/>
      <dgm:spPr/>
      <dgm:t>
        <a:bodyPr/>
        <a:lstStyle/>
        <a:p>
          <a:endParaRPr lang="es-ES"/>
        </a:p>
      </dgm:t>
    </dgm:pt>
    <dgm:pt modelId="{D0FA86CA-266C-4843-BAEA-EFDDCFC97787}" type="sibTrans" cxnId="{6591F29E-FAAC-43A9-BBA5-8C5CEF43E82B}">
      <dgm:prSet/>
      <dgm:spPr/>
      <dgm:t>
        <a:bodyPr/>
        <a:lstStyle/>
        <a:p>
          <a:endParaRPr lang="es-ES"/>
        </a:p>
      </dgm:t>
    </dgm:pt>
    <dgm:pt modelId="{688B1034-5512-4E4D-9611-535FB041EEAD}">
      <dgm:prSet custT="1"/>
      <dgm:spPr/>
      <dgm:t>
        <a:bodyPr/>
        <a:lstStyle/>
        <a:p>
          <a:r>
            <a:rPr lang="es-ES" sz="900" dirty="0" smtClean="0"/>
            <a:t>Alejo</a:t>
          </a:r>
          <a:endParaRPr lang="es-ES" sz="900" dirty="0"/>
        </a:p>
      </dgm:t>
    </dgm:pt>
    <dgm:pt modelId="{2CCA7571-596C-4CED-A423-E426B0FB35ED}" type="parTrans" cxnId="{6D450589-7D9E-4736-9239-C658BC558326}">
      <dgm:prSet/>
      <dgm:spPr/>
      <dgm:t>
        <a:bodyPr/>
        <a:lstStyle/>
        <a:p>
          <a:endParaRPr lang="es-ES"/>
        </a:p>
      </dgm:t>
    </dgm:pt>
    <dgm:pt modelId="{5DD465F8-DFAF-4917-9C85-6540087C098A}" type="sibTrans" cxnId="{6D450589-7D9E-4736-9239-C658BC558326}">
      <dgm:prSet/>
      <dgm:spPr/>
      <dgm:t>
        <a:bodyPr/>
        <a:lstStyle/>
        <a:p>
          <a:endParaRPr lang="es-ES"/>
        </a:p>
      </dgm:t>
    </dgm:pt>
    <dgm:pt modelId="{77A2A4AD-4E6C-45D8-8571-735BA2D13F3F}">
      <dgm:prSet custT="1"/>
      <dgm:spPr/>
      <dgm:t>
        <a:bodyPr/>
        <a:lstStyle/>
        <a:p>
          <a:r>
            <a:rPr lang="es-ES" sz="900" dirty="0" smtClean="0"/>
            <a:t>Carla A.</a:t>
          </a:r>
          <a:endParaRPr lang="es-ES" sz="900" dirty="0"/>
        </a:p>
      </dgm:t>
    </dgm:pt>
    <dgm:pt modelId="{18391E86-C143-484F-AEB3-90EDB37592D3}" type="parTrans" cxnId="{B0381E00-5109-4078-AC27-D28E9D56A93E}">
      <dgm:prSet/>
      <dgm:spPr/>
      <dgm:t>
        <a:bodyPr/>
        <a:lstStyle/>
        <a:p>
          <a:endParaRPr lang="es-ES"/>
        </a:p>
      </dgm:t>
    </dgm:pt>
    <dgm:pt modelId="{5C374A19-3E07-4EC4-A14C-B0F5BB0EC97B}" type="sibTrans" cxnId="{B0381E00-5109-4078-AC27-D28E9D56A93E}">
      <dgm:prSet/>
      <dgm:spPr/>
      <dgm:t>
        <a:bodyPr/>
        <a:lstStyle/>
        <a:p>
          <a:endParaRPr lang="es-ES"/>
        </a:p>
      </dgm:t>
    </dgm:pt>
    <dgm:pt modelId="{854F4E2A-2C66-4C1F-9CE2-37FF2A48BB9F}">
      <dgm:prSet custT="1"/>
      <dgm:spPr/>
      <dgm:t>
        <a:bodyPr/>
        <a:lstStyle/>
        <a:p>
          <a:r>
            <a:rPr lang="es-ES" sz="900" dirty="0" smtClean="0"/>
            <a:t>Lidia</a:t>
          </a:r>
          <a:endParaRPr lang="es-ES" sz="900" dirty="0"/>
        </a:p>
      </dgm:t>
    </dgm:pt>
    <dgm:pt modelId="{6F3798D3-EF31-49DC-9983-2D88CC3A2C94}" type="parTrans" cxnId="{FF33C6B8-344A-49DA-8E2A-5ACB881B91F7}">
      <dgm:prSet/>
      <dgm:spPr/>
      <dgm:t>
        <a:bodyPr/>
        <a:lstStyle/>
        <a:p>
          <a:endParaRPr lang="es-ES"/>
        </a:p>
      </dgm:t>
    </dgm:pt>
    <dgm:pt modelId="{E0B7432C-0D3A-4507-9872-78E78650F8FB}" type="sibTrans" cxnId="{FF33C6B8-344A-49DA-8E2A-5ACB881B91F7}">
      <dgm:prSet/>
      <dgm:spPr/>
      <dgm:t>
        <a:bodyPr/>
        <a:lstStyle/>
        <a:p>
          <a:endParaRPr lang="es-ES"/>
        </a:p>
      </dgm:t>
    </dgm:pt>
    <dgm:pt modelId="{6F4FE412-0552-440B-9E8B-AFAF750B434D}">
      <dgm:prSet custT="1"/>
      <dgm:spPr/>
      <dgm:t>
        <a:bodyPr/>
        <a:lstStyle/>
        <a:p>
          <a:r>
            <a:rPr lang="es-ES" sz="900" dirty="0" smtClean="0"/>
            <a:t>Sandra</a:t>
          </a:r>
          <a:endParaRPr lang="es-ES" sz="900" dirty="0"/>
        </a:p>
      </dgm:t>
    </dgm:pt>
    <dgm:pt modelId="{DF098996-74A7-484D-9CB8-93AF7AFB11B4}" type="parTrans" cxnId="{46D7F5D2-7874-4B24-9589-3C9C92632F0B}">
      <dgm:prSet/>
      <dgm:spPr/>
      <dgm:t>
        <a:bodyPr/>
        <a:lstStyle/>
        <a:p>
          <a:endParaRPr lang="es-ES"/>
        </a:p>
      </dgm:t>
    </dgm:pt>
    <dgm:pt modelId="{D88170F0-B4E4-4448-AFF1-7C5D659B2D49}" type="sibTrans" cxnId="{46D7F5D2-7874-4B24-9589-3C9C92632F0B}">
      <dgm:prSet/>
      <dgm:spPr/>
      <dgm:t>
        <a:bodyPr/>
        <a:lstStyle/>
        <a:p>
          <a:endParaRPr lang="es-ES"/>
        </a:p>
      </dgm:t>
    </dgm:pt>
    <dgm:pt modelId="{D2E7C700-0925-40D6-8CFD-29265FD15D26}">
      <dgm:prSet custT="1"/>
      <dgm:spPr/>
      <dgm:t>
        <a:bodyPr/>
        <a:lstStyle/>
        <a:p>
          <a:r>
            <a:rPr lang="es-ES" sz="900" smtClean="0"/>
            <a:t>Carla E.</a:t>
          </a:r>
          <a:endParaRPr lang="es-ES" sz="900" dirty="0"/>
        </a:p>
      </dgm:t>
    </dgm:pt>
    <dgm:pt modelId="{E7AA2DAD-2F71-4B0B-B26B-E3B4EB198658}" type="parTrans" cxnId="{E226F472-88BD-48D2-A194-4D38D69DCF2F}">
      <dgm:prSet/>
      <dgm:spPr/>
      <dgm:t>
        <a:bodyPr/>
        <a:lstStyle/>
        <a:p>
          <a:endParaRPr lang="es-ES"/>
        </a:p>
      </dgm:t>
    </dgm:pt>
    <dgm:pt modelId="{CF84BCC3-B550-4801-9B66-472D1971C627}" type="sibTrans" cxnId="{E226F472-88BD-48D2-A194-4D38D69DCF2F}">
      <dgm:prSet/>
      <dgm:spPr/>
      <dgm:t>
        <a:bodyPr/>
        <a:lstStyle/>
        <a:p>
          <a:endParaRPr lang="es-ES"/>
        </a:p>
      </dgm:t>
    </dgm:pt>
    <dgm:pt modelId="{EC5F6568-FA70-420E-AE31-4B628BD05127}">
      <dgm:prSet custT="1"/>
      <dgm:spPr/>
      <dgm:t>
        <a:bodyPr/>
        <a:lstStyle/>
        <a:p>
          <a:r>
            <a:rPr lang="es-ES" sz="900" dirty="0" err="1" smtClean="0"/>
            <a:t>Egoizt</a:t>
          </a:r>
          <a:endParaRPr lang="es-ES" sz="900" dirty="0"/>
        </a:p>
      </dgm:t>
    </dgm:pt>
    <dgm:pt modelId="{1AA3EF1C-CA53-4B5A-8FE1-09038F7D3A1C}" type="parTrans" cxnId="{E39C675E-526C-4645-9882-C23132F459E5}">
      <dgm:prSet/>
      <dgm:spPr/>
      <dgm:t>
        <a:bodyPr/>
        <a:lstStyle/>
        <a:p>
          <a:endParaRPr lang="es-ES"/>
        </a:p>
      </dgm:t>
    </dgm:pt>
    <dgm:pt modelId="{5EC0D867-3F31-46DC-BC01-D440F65F289D}" type="sibTrans" cxnId="{E39C675E-526C-4645-9882-C23132F459E5}">
      <dgm:prSet/>
      <dgm:spPr/>
      <dgm:t>
        <a:bodyPr/>
        <a:lstStyle/>
        <a:p>
          <a:endParaRPr lang="es-ES"/>
        </a:p>
      </dgm:t>
    </dgm:pt>
    <dgm:pt modelId="{A85B7C7A-E748-4554-BE3E-F489EA57BE1C}">
      <dgm:prSet custT="1"/>
      <dgm:spPr/>
      <dgm:t>
        <a:bodyPr/>
        <a:lstStyle/>
        <a:p>
          <a:r>
            <a:rPr lang="es-ES" sz="900" dirty="0" smtClean="0"/>
            <a:t>Raquel</a:t>
          </a:r>
          <a:endParaRPr lang="es-ES" sz="900" dirty="0"/>
        </a:p>
      </dgm:t>
    </dgm:pt>
    <dgm:pt modelId="{0F74A34C-90E3-468E-9388-B1A622F2CBA2}" type="parTrans" cxnId="{9242F906-E0BE-4E4F-8C09-1467FB5C3807}">
      <dgm:prSet/>
      <dgm:spPr/>
      <dgm:t>
        <a:bodyPr/>
        <a:lstStyle/>
        <a:p>
          <a:endParaRPr lang="es-ES"/>
        </a:p>
      </dgm:t>
    </dgm:pt>
    <dgm:pt modelId="{CAABD713-AB0B-423B-A6E6-7C661EA0A149}" type="sibTrans" cxnId="{9242F906-E0BE-4E4F-8C09-1467FB5C3807}">
      <dgm:prSet/>
      <dgm:spPr/>
      <dgm:t>
        <a:bodyPr/>
        <a:lstStyle/>
        <a:p>
          <a:endParaRPr lang="es-ES"/>
        </a:p>
      </dgm:t>
    </dgm:pt>
    <dgm:pt modelId="{D7B1669A-277D-4390-81C7-BF7475902716}">
      <dgm:prSet custT="1"/>
      <dgm:spPr/>
      <dgm:t>
        <a:bodyPr/>
        <a:lstStyle/>
        <a:p>
          <a:r>
            <a:rPr lang="es-ES" sz="900" dirty="0" smtClean="0"/>
            <a:t>Maialen</a:t>
          </a:r>
          <a:endParaRPr lang="es-ES" sz="900" dirty="0"/>
        </a:p>
      </dgm:t>
    </dgm:pt>
    <dgm:pt modelId="{54858F64-CB0E-4154-9D4D-669D39A834BA}" type="parTrans" cxnId="{097A97D2-6051-41F3-95CB-2BE98E624975}">
      <dgm:prSet/>
      <dgm:spPr/>
      <dgm:t>
        <a:bodyPr/>
        <a:lstStyle/>
        <a:p>
          <a:endParaRPr lang="es-ES"/>
        </a:p>
      </dgm:t>
    </dgm:pt>
    <dgm:pt modelId="{28FF5FFA-2674-4FDC-9493-CA3CA4DDC848}" type="sibTrans" cxnId="{097A97D2-6051-41F3-95CB-2BE98E624975}">
      <dgm:prSet/>
      <dgm:spPr/>
      <dgm:t>
        <a:bodyPr/>
        <a:lstStyle/>
        <a:p>
          <a:endParaRPr lang="es-ES"/>
        </a:p>
      </dgm:t>
    </dgm:pt>
    <dgm:pt modelId="{9123CF53-4896-4ADC-9649-421D06B051DE}">
      <dgm:prSet custT="1"/>
      <dgm:spPr/>
      <dgm:t>
        <a:bodyPr/>
        <a:lstStyle/>
        <a:p>
          <a:r>
            <a:rPr lang="es-ES" sz="900" dirty="0" smtClean="0"/>
            <a:t>Jorge</a:t>
          </a:r>
          <a:endParaRPr lang="es-ES" sz="900" dirty="0"/>
        </a:p>
      </dgm:t>
    </dgm:pt>
    <dgm:pt modelId="{877641C6-DAD8-449F-A5E3-6A6CFC5E154D}" type="parTrans" cxnId="{9A834527-4F08-477F-BF67-0F16950B5044}">
      <dgm:prSet/>
      <dgm:spPr/>
      <dgm:t>
        <a:bodyPr/>
        <a:lstStyle/>
        <a:p>
          <a:endParaRPr lang="es-ES"/>
        </a:p>
      </dgm:t>
    </dgm:pt>
    <dgm:pt modelId="{6F61A3AD-1FCD-44DF-8C56-260DFD11FA9C}" type="sibTrans" cxnId="{9A834527-4F08-477F-BF67-0F16950B5044}">
      <dgm:prSet/>
      <dgm:spPr/>
      <dgm:t>
        <a:bodyPr/>
        <a:lstStyle/>
        <a:p>
          <a:endParaRPr lang="es-ES"/>
        </a:p>
      </dgm:t>
    </dgm:pt>
    <dgm:pt modelId="{83B685B2-B71A-4CD6-8736-BEE458EE1A0A}">
      <dgm:prSet custT="1"/>
      <dgm:spPr/>
      <dgm:t>
        <a:bodyPr/>
        <a:lstStyle/>
        <a:p>
          <a:r>
            <a:rPr lang="es-ES" sz="900" dirty="0" smtClean="0"/>
            <a:t>Andoni</a:t>
          </a:r>
          <a:endParaRPr lang="es-ES" sz="900" dirty="0"/>
        </a:p>
      </dgm:t>
    </dgm:pt>
    <dgm:pt modelId="{7755929A-9D91-41DB-8F39-E36DBA3948CF}" type="parTrans" cxnId="{86BC34FF-0B12-41E5-8905-A1D3FB6EE31F}">
      <dgm:prSet/>
      <dgm:spPr/>
      <dgm:t>
        <a:bodyPr/>
        <a:lstStyle/>
        <a:p>
          <a:endParaRPr lang="es-ES"/>
        </a:p>
      </dgm:t>
    </dgm:pt>
    <dgm:pt modelId="{8C53525B-AC7B-4A15-9AA6-B8899950576C}" type="sibTrans" cxnId="{86BC34FF-0B12-41E5-8905-A1D3FB6EE31F}">
      <dgm:prSet/>
      <dgm:spPr/>
      <dgm:t>
        <a:bodyPr/>
        <a:lstStyle/>
        <a:p>
          <a:endParaRPr lang="es-ES"/>
        </a:p>
      </dgm:t>
    </dgm:pt>
    <dgm:pt modelId="{9591AA53-095B-4618-B2A8-0FDEF6666673}">
      <dgm:prSet custT="1"/>
      <dgm:spPr/>
      <dgm:t>
        <a:bodyPr/>
        <a:lstStyle/>
        <a:p>
          <a:r>
            <a:rPr lang="es-ES" sz="900" dirty="0" smtClean="0"/>
            <a:t>Laura</a:t>
          </a:r>
          <a:endParaRPr lang="es-ES" sz="900" dirty="0"/>
        </a:p>
      </dgm:t>
    </dgm:pt>
    <dgm:pt modelId="{B3C7BCA0-CF05-4BE6-B6AF-86B37836B11E}" type="parTrans" cxnId="{F959BCA2-6DD7-48A2-8C79-0F9421189E93}">
      <dgm:prSet/>
      <dgm:spPr/>
      <dgm:t>
        <a:bodyPr/>
        <a:lstStyle/>
        <a:p>
          <a:endParaRPr lang="es-ES"/>
        </a:p>
      </dgm:t>
    </dgm:pt>
    <dgm:pt modelId="{EBEE81ED-F306-4D5E-BC46-33D27E3C4F51}" type="sibTrans" cxnId="{F959BCA2-6DD7-48A2-8C79-0F9421189E93}">
      <dgm:prSet/>
      <dgm:spPr/>
      <dgm:t>
        <a:bodyPr/>
        <a:lstStyle/>
        <a:p>
          <a:endParaRPr lang="es-ES"/>
        </a:p>
      </dgm:t>
    </dgm:pt>
    <dgm:pt modelId="{42632468-C0FE-4B6A-B685-58A505031FD8}">
      <dgm:prSet custT="1"/>
      <dgm:spPr/>
      <dgm:t>
        <a:bodyPr/>
        <a:lstStyle/>
        <a:p>
          <a:r>
            <a:rPr lang="es-ES" sz="1000" b="1" dirty="0" smtClean="0"/>
            <a:t>Dpto.</a:t>
          </a:r>
        </a:p>
        <a:p>
          <a:r>
            <a:rPr lang="es-ES" sz="1000" b="1" dirty="0" smtClean="0"/>
            <a:t>Ventas</a:t>
          </a:r>
          <a:endParaRPr lang="es-ES" sz="1000" b="1" dirty="0"/>
        </a:p>
      </dgm:t>
    </dgm:pt>
    <dgm:pt modelId="{FC52A5F1-C814-410F-B856-BE85D9413B2E}" type="parTrans" cxnId="{747E6750-42FC-4A3D-A0AF-2E6374C1F6F4}">
      <dgm:prSet/>
      <dgm:spPr/>
      <dgm:t>
        <a:bodyPr/>
        <a:lstStyle/>
        <a:p>
          <a:endParaRPr lang="es-ES"/>
        </a:p>
      </dgm:t>
    </dgm:pt>
    <dgm:pt modelId="{71AD6192-87DB-4D8C-B5E7-7BB9E9826F60}" type="sibTrans" cxnId="{747E6750-42FC-4A3D-A0AF-2E6374C1F6F4}">
      <dgm:prSet/>
      <dgm:spPr/>
      <dgm:t>
        <a:bodyPr/>
        <a:lstStyle/>
        <a:p>
          <a:endParaRPr lang="es-ES"/>
        </a:p>
      </dgm:t>
    </dgm:pt>
    <dgm:pt modelId="{04C0DB78-B5F0-4FE4-971B-042B718386E0}">
      <dgm:prSet custT="1"/>
      <dgm:spPr/>
      <dgm:t>
        <a:bodyPr/>
        <a:lstStyle/>
        <a:p>
          <a:r>
            <a:rPr lang="es-ES" sz="900" dirty="0" smtClean="0"/>
            <a:t>Adrián</a:t>
          </a:r>
          <a:endParaRPr lang="es-ES" sz="900" dirty="0"/>
        </a:p>
      </dgm:t>
    </dgm:pt>
    <dgm:pt modelId="{C49D2128-1410-4D53-9F49-2342EABB00B7}" type="parTrans" cxnId="{9CA43792-6F59-4748-B98B-E4FC9389E54D}">
      <dgm:prSet/>
      <dgm:spPr/>
      <dgm:t>
        <a:bodyPr/>
        <a:lstStyle/>
        <a:p>
          <a:endParaRPr lang="es-ES"/>
        </a:p>
      </dgm:t>
    </dgm:pt>
    <dgm:pt modelId="{25AD7769-7422-4480-9505-4670104242DE}" type="sibTrans" cxnId="{9CA43792-6F59-4748-B98B-E4FC9389E54D}">
      <dgm:prSet/>
      <dgm:spPr/>
      <dgm:t>
        <a:bodyPr/>
        <a:lstStyle/>
        <a:p>
          <a:endParaRPr lang="es-ES"/>
        </a:p>
      </dgm:t>
    </dgm:pt>
    <dgm:pt modelId="{53BF5FA2-75A4-40F9-A8F1-D32DD19B1FA6}">
      <dgm:prSet custT="1"/>
      <dgm:spPr/>
      <dgm:t>
        <a:bodyPr/>
        <a:lstStyle/>
        <a:p>
          <a:r>
            <a:rPr lang="es-ES" sz="900" dirty="0" smtClean="0"/>
            <a:t>Pablo</a:t>
          </a:r>
          <a:endParaRPr lang="es-ES" sz="900" dirty="0"/>
        </a:p>
      </dgm:t>
    </dgm:pt>
    <dgm:pt modelId="{81984D36-5239-4DF5-9FA3-A11328D529B1}" type="parTrans" cxnId="{1ED02660-EF80-4A6F-A0D4-3B8F1A7F4CEC}">
      <dgm:prSet/>
      <dgm:spPr/>
      <dgm:t>
        <a:bodyPr/>
        <a:lstStyle/>
        <a:p>
          <a:endParaRPr lang="es-ES"/>
        </a:p>
      </dgm:t>
    </dgm:pt>
    <dgm:pt modelId="{4740A1AF-95A4-4E8F-9F8A-70EF94599A4B}" type="sibTrans" cxnId="{1ED02660-EF80-4A6F-A0D4-3B8F1A7F4CEC}">
      <dgm:prSet/>
      <dgm:spPr/>
      <dgm:t>
        <a:bodyPr/>
        <a:lstStyle/>
        <a:p>
          <a:endParaRPr lang="es-ES"/>
        </a:p>
      </dgm:t>
    </dgm:pt>
    <dgm:pt modelId="{254B94C2-279E-4C65-8639-3F79E033BF4C}">
      <dgm:prSet custT="1"/>
      <dgm:spPr/>
      <dgm:t>
        <a:bodyPr/>
        <a:lstStyle/>
        <a:p>
          <a:r>
            <a:rPr lang="es-ES" sz="900" dirty="0" smtClean="0"/>
            <a:t>Rodrigo</a:t>
          </a:r>
          <a:endParaRPr lang="es-ES" sz="900" dirty="0"/>
        </a:p>
      </dgm:t>
    </dgm:pt>
    <dgm:pt modelId="{82F7EA93-C929-4CF7-8084-461C65C410BE}" type="parTrans" cxnId="{A2F7D7E4-CC3A-47EB-B867-5FB07C611CE2}">
      <dgm:prSet/>
      <dgm:spPr/>
      <dgm:t>
        <a:bodyPr/>
        <a:lstStyle/>
        <a:p>
          <a:endParaRPr lang="es-ES"/>
        </a:p>
      </dgm:t>
    </dgm:pt>
    <dgm:pt modelId="{169D5919-D530-4FC3-B684-1A2557B9A71B}" type="sibTrans" cxnId="{A2F7D7E4-CC3A-47EB-B867-5FB07C611CE2}">
      <dgm:prSet/>
      <dgm:spPr/>
      <dgm:t>
        <a:bodyPr/>
        <a:lstStyle/>
        <a:p>
          <a:endParaRPr lang="es-ES"/>
        </a:p>
      </dgm:t>
    </dgm:pt>
    <dgm:pt modelId="{83FF4C17-0662-44B5-BD44-A7C5D4803090}" type="pres">
      <dgm:prSet presAssocID="{0214EF4C-12B0-4725-9436-F0090A3D1F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6D8A07C-52BD-4DD0-8E66-6AC5BBF435D0}" type="pres">
      <dgm:prSet presAssocID="{8F8151AC-9144-44F4-9081-C50724F040F5}" presName="hierRoot1" presStyleCnt="0">
        <dgm:presLayoutVars>
          <dgm:hierBranch val="init"/>
        </dgm:presLayoutVars>
      </dgm:prSet>
      <dgm:spPr/>
    </dgm:pt>
    <dgm:pt modelId="{D2B1393C-360E-4AEF-B4DD-F129E9B63190}" type="pres">
      <dgm:prSet presAssocID="{8F8151AC-9144-44F4-9081-C50724F040F5}" presName="rootComposite1" presStyleCnt="0"/>
      <dgm:spPr/>
    </dgm:pt>
    <dgm:pt modelId="{5EA97B4F-15BC-4C95-898D-968396F36D3D}" type="pres">
      <dgm:prSet presAssocID="{8F8151AC-9144-44F4-9081-C50724F040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B75B2B-27AB-48E0-931C-24C985CCC71E}" type="pres">
      <dgm:prSet presAssocID="{8F8151AC-9144-44F4-9081-C50724F040F5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D8D69CF-AD5D-4E14-BC22-C95D4A904D96}" type="pres">
      <dgm:prSet presAssocID="{8F8151AC-9144-44F4-9081-C50724F040F5}" presName="hierChild2" presStyleCnt="0"/>
      <dgm:spPr/>
    </dgm:pt>
    <dgm:pt modelId="{261E2411-2D15-461B-8E07-829F237F9CFC}" type="pres">
      <dgm:prSet presAssocID="{5F54E895-16F4-425E-9D8C-89805B4C8589}" presName="Name37" presStyleLbl="parChTrans1D2" presStyleIdx="0" presStyleCnt="1"/>
      <dgm:spPr/>
      <dgm:t>
        <a:bodyPr/>
        <a:lstStyle/>
        <a:p>
          <a:endParaRPr lang="es-ES"/>
        </a:p>
      </dgm:t>
    </dgm:pt>
    <dgm:pt modelId="{E8A43E3C-43AB-4F38-93E5-47545F0446E9}" type="pres">
      <dgm:prSet presAssocID="{4A740F0F-818B-4EA4-819D-546F9531D37E}" presName="hierRoot2" presStyleCnt="0">
        <dgm:presLayoutVars>
          <dgm:hierBranch val="init"/>
        </dgm:presLayoutVars>
      </dgm:prSet>
      <dgm:spPr/>
    </dgm:pt>
    <dgm:pt modelId="{2D777E48-36A4-4AE3-8E00-6D5DFA36E28B}" type="pres">
      <dgm:prSet presAssocID="{4A740F0F-818B-4EA4-819D-546F9531D37E}" presName="rootComposite" presStyleCnt="0"/>
      <dgm:spPr/>
    </dgm:pt>
    <dgm:pt modelId="{EC33EA98-8A86-4E84-A6CD-F6667C13DBF8}" type="pres">
      <dgm:prSet presAssocID="{4A740F0F-818B-4EA4-819D-546F9531D37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997856-4241-42AF-B670-CFAACACEFBD4}" type="pres">
      <dgm:prSet presAssocID="{4A740F0F-818B-4EA4-819D-546F9531D37E}" presName="rootConnector" presStyleLbl="node2" presStyleIdx="0" presStyleCnt="1"/>
      <dgm:spPr/>
      <dgm:t>
        <a:bodyPr/>
        <a:lstStyle/>
        <a:p>
          <a:endParaRPr lang="es-ES"/>
        </a:p>
      </dgm:t>
    </dgm:pt>
    <dgm:pt modelId="{5158171C-105B-4DBC-AB30-881E6DF5AE65}" type="pres">
      <dgm:prSet presAssocID="{4A740F0F-818B-4EA4-819D-546F9531D37E}" presName="hierChild4" presStyleCnt="0"/>
      <dgm:spPr/>
    </dgm:pt>
    <dgm:pt modelId="{3A954E91-1BE6-459D-A5BF-BF1973E52361}" type="pres">
      <dgm:prSet presAssocID="{2D972F5C-451C-4B31-9F89-26E50106B08A}" presName="Name37" presStyleLbl="parChTrans1D3" presStyleIdx="0" presStyleCnt="7"/>
      <dgm:spPr/>
      <dgm:t>
        <a:bodyPr/>
        <a:lstStyle/>
        <a:p>
          <a:endParaRPr lang="es-ES"/>
        </a:p>
      </dgm:t>
    </dgm:pt>
    <dgm:pt modelId="{C2DD00FE-1763-42ED-8E1B-4341C3B94318}" type="pres">
      <dgm:prSet presAssocID="{1E92A66C-26DD-44BD-A2F0-CC194E6B3BCE}" presName="hierRoot2" presStyleCnt="0">
        <dgm:presLayoutVars>
          <dgm:hierBranch val="init"/>
        </dgm:presLayoutVars>
      </dgm:prSet>
      <dgm:spPr/>
    </dgm:pt>
    <dgm:pt modelId="{18F586A2-A364-45CB-89A2-2CAE6E647D3E}" type="pres">
      <dgm:prSet presAssocID="{1E92A66C-26DD-44BD-A2F0-CC194E6B3BCE}" presName="rootComposite" presStyleCnt="0"/>
      <dgm:spPr/>
    </dgm:pt>
    <dgm:pt modelId="{614EBDBB-6600-4AEA-B1F9-A807CAFE4BD4}" type="pres">
      <dgm:prSet presAssocID="{1E92A66C-26DD-44BD-A2F0-CC194E6B3BCE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BC7B3A-5D9B-4773-B854-9D272BD31747}" type="pres">
      <dgm:prSet presAssocID="{1E92A66C-26DD-44BD-A2F0-CC194E6B3BCE}" presName="rootConnector" presStyleLbl="node3" presStyleIdx="0" presStyleCnt="7"/>
      <dgm:spPr/>
      <dgm:t>
        <a:bodyPr/>
        <a:lstStyle/>
        <a:p>
          <a:endParaRPr lang="es-ES"/>
        </a:p>
      </dgm:t>
    </dgm:pt>
    <dgm:pt modelId="{CD6AEB2A-69DB-48BD-9CD1-1B3CDA42064A}" type="pres">
      <dgm:prSet presAssocID="{1E92A66C-26DD-44BD-A2F0-CC194E6B3BCE}" presName="hierChild4" presStyleCnt="0"/>
      <dgm:spPr/>
    </dgm:pt>
    <dgm:pt modelId="{040471B6-9884-4988-B628-74517FE51A83}" type="pres">
      <dgm:prSet presAssocID="{080074EA-560D-4F64-930A-4994D44FE0EB}" presName="Name37" presStyleLbl="parChTrans1D4" presStyleIdx="0" presStyleCnt="20"/>
      <dgm:spPr/>
      <dgm:t>
        <a:bodyPr/>
        <a:lstStyle/>
        <a:p>
          <a:endParaRPr lang="es-ES"/>
        </a:p>
      </dgm:t>
    </dgm:pt>
    <dgm:pt modelId="{094AAEB2-5A4A-439E-BB16-42746BE46B9F}" type="pres">
      <dgm:prSet presAssocID="{223EEAA8-2318-4250-9834-A809C13FC619}" presName="hierRoot2" presStyleCnt="0">
        <dgm:presLayoutVars>
          <dgm:hierBranch val="init"/>
        </dgm:presLayoutVars>
      </dgm:prSet>
      <dgm:spPr/>
    </dgm:pt>
    <dgm:pt modelId="{0985AADF-7F11-4A3F-A1D6-A5ADFACD77E6}" type="pres">
      <dgm:prSet presAssocID="{223EEAA8-2318-4250-9834-A809C13FC619}" presName="rootComposite" presStyleCnt="0"/>
      <dgm:spPr/>
    </dgm:pt>
    <dgm:pt modelId="{852AFF14-81A2-4112-8BDD-1615C32E003D}" type="pres">
      <dgm:prSet presAssocID="{223EEAA8-2318-4250-9834-A809C13FC619}" presName="rootText" presStyleLbl="node4" presStyleIdx="0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EA6BB7-759A-4B04-9AFF-19EC203D7BB6}" type="pres">
      <dgm:prSet presAssocID="{223EEAA8-2318-4250-9834-A809C13FC619}" presName="rootConnector" presStyleLbl="node4" presStyleIdx="0" presStyleCnt="20"/>
      <dgm:spPr/>
      <dgm:t>
        <a:bodyPr/>
        <a:lstStyle/>
        <a:p>
          <a:endParaRPr lang="es-ES"/>
        </a:p>
      </dgm:t>
    </dgm:pt>
    <dgm:pt modelId="{3662D275-BE6A-47E6-8F46-62CFB8F774FF}" type="pres">
      <dgm:prSet presAssocID="{223EEAA8-2318-4250-9834-A809C13FC619}" presName="hierChild4" presStyleCnt="0"/>
      <dgm:spPr/>
    </dgm:pt>
    <dgm:pt modelId="{4BD3B2D9-2DA9-4ADF-B5A3-C750DBF4CD70}" type="pres">
      <dgm:prSet presAssocID="{223EEAA8-2318-4250-9834-A809C13FC619}" presName="hierChild5" presStyleCnt="0"/>
      <dgm:spPr/>
    </dgm:pt>
    <dgm:pt modelId="{89B1D40A-AB5F-47BE-AE26-2CE9352FA1EB}" type="pres">
      <dgm:prSet presAssocID="{4A1CAAD3-0938-41AE-B1BF-96ABE3915C58}" presName="Name37" presStyleLbl="parChTrans1D4" presStyleIdx="1" presStyleCnt="20"/>
      <dgm:spPr/>
      <dgm:t>
        <a:bodyPr/>
        <a:lstStyle/>
        <a:p>
          <a:endParaRPr lang="es-ES"/>
        </a:p>
      </dgm:t>
    </dgm:pt>
    <dgm:pt modelId="{3B71296F-EF2E-4BB0-8DC0-30A8E42108DE}" type="pres">
      <dgm:prSet presAssocID="{B279831A-D330-4D74-A2D3-52F6EEF14DBF}" presName="hierRoot2" presStyleCnt="0">
        <dgm:presLayoutVars>
          <dgm:hierBranch val="init"/>
        </dgm:presLayoutVars>
      </dgm:prSet>
      <dgm:spPr/>
    </dgm:pt>
    <dgm:pt modelId="{00C5EC22-B0B8-4942-BB11-0D3BAFC27B44}" type="pres">
      <dgm:prSet presAssocID="{B279831A-D330-4D74-A2D3-52F6EEF14DBF}" presName="rootComposite" presStyleCnt="0"/>
      <dgm:spPr/>
    </dgm:pt>
    <dgm:pt modelId="{39A3D066-BF81-4CF4-BC35-6DFBBADA2C4A}" type="pres">
      <dgm:prSet presAssocID="{B279831A-D330-4D74-A2D3-52F6EEF14DBF}" presName="rootText" presStyleLbl="node4" presStyleIdx="1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A51A18-AAAD-4EED-903E-CBF9418EF6C6}" type="pres">
      <dgm:prSet presAssocID="{B279831A-D330-4D74-A2D3-52F6EEF14DBF}" presName="rootConnector" presStyleLbl="node4" presStyleIdx="1" presStyleCnt="20"/>
      <dgm:spPr/>
      <dgm:t>
        <a:bodyPr/>
        <a:lstStyle/>
        <a:p>
          <a:endParaRPr lang="es-ES"/>
        </a:p>
      </dgm:t>
    </dgm:pt>
    <dgm:pt modelId="{50A0CB29-4BB2-45B7-9DC9-5F0EF151B303}" type="pres">
      <dgm:prSet presAssocID="{B279831A-D330-4D74-A2D3-52F6EEF14DBF}" presName="hierChild4" presStyleCnt="0"/>
      <dgm:spPr/>
    </dgm:pt>
    <dgm:pt modelId="{7E581B76-BEE0-42BA-A05B-93F8EC04849F}" type="pres">
      <dgm:prSet presAssocID="{B279831A-D330-4D74-A2D3-52F6EEF14DBF}" presName="hierChild5" presStyleCnt="0"/>
      <dgm:spPr/>
    </dgm:pt>
    <dgm:pt modelId="{1F06684D-A761-4150-B928-1FA50BA2A9DB}" type="pres">
      <dgm:prSet presAssocID="{1E92A66C-26DD-44BD-A2F0-CC194E6B3BCE}" presName="hierChild5" presStyleCnt="0"/>
      <dgm:spPr/>
    </dgm:pt>
    <dgm:pt modelId="{A5450168-34E1-4E88-9DF0-68CD6A12D439}" type="pres">
      <dgm:prSet presAssocID="{FBF8BC70-BF06-47D5-9EE0-AB913B5D7930}" presName="Name37" presStyleLbl="parChTrans1D3" presStyleIdx="1" presStyleCnt="7"/>
      <dgm:spPr/>
      <dgm:t>
        <a:bodyPr/>
        <a:lstStyle/>
        <a:p>
          <a:endParaRPr lang="es-ES"/>
        </a:p>
      </dgm:t>
    </dgm:pt>
    <dgm:pt modelId="{A3B9B90A-9114-4FE8-A8C3-9A2D05DF13C2}" type="pres">
      <dgm:prSet presAssocID="{3385E24F-1D64-42EF-81E0-4C0B814D462A}" presName="hierRoot2" presStyleCnt="0">
        <dgm:presLayoutVars>
          <dgm:hierBranch val="init"/>
        </dgm:presLayoutVars>
      </dgm:prSet>
      <dgm:spPr/>
    </dgm:pt>
    <dgm:pt modelId="{4D91ECA9-5E8A-4511-B55A-F6C141AF5072}" type="pres">
      <dgm:prSet presAssocID="{3385E24F-1D64-42EF-81E0-4C0B814D462A}" presName="rootComposite" presStyleCnt="0"/>
      <dgm:spPr/>
    </dgm:pt>
    <dgm:pt modelId="{3E19B334-378F-49DD-BA73-81662FE8B94F}" type="pres">
      <dgm:prSet presAssocID="{3385E24F-1D64-42EF-81E0-4C0B814D462A}" presName="rootText" presStyleLbl="node3" presStyleIdx="1" presStyleCnt="7" custScaleY="1065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820A0D-380A-47B1-A467-65110CBEA207}" type="pres">
      <dgm:prSet presAssocID="{3385E24F-1D64-42EF-81E0-4C0B814D462A}" presName="rootConnector" presStyleLbl="node3" presStyleIdx="1" presStyleCnt="7"/>
      <dgm:spPr/>
      <dgm:t>
        <a:bodyPr/>
        <a:lstStyle/>
        <a:p>
          <a:endParaRPr lang="es-ES"/>
        </a:p>
      </dgm:t>
    </dgm:pt>
    <dgm:pt modelId="{9ABB2F4D-2C9A-41A3-A3F3-AC5D9CA6FF5D}" type="pres">
      <dgm:prSet presAssocID="{3385E24F-1D64-42EF-81E0-4C0B814D462A}" presName="hierChild4" presStyleCnt="0"/>
      <dgm:spPr/>
    </dgm:pt>
    <dgm:pt modelId="{6103020E-1C48-43F2-8261-7704C317B514}" type="pres">
      <dgm:prSet presAssocID="{E1562184-52BD-43D0-B8AF-3AEF8789B97B}" presName="Name37" presStyleLbl="parChTrans1D4" presStyleIdx="2" presStyleCnt="20"/>
      <dgm:spPr/>
      <dgm:t>
        <a:bodyPr/>
        <a:lstStyle/>
        <a:p>
          <a:endParaRPr lang="es-ES"/>
        </a:p>
      </dgm:t>
    </dgm:pt>
    <dgm:pt modelId="{313AE648-3E9F-4CC8-890F-E1E7FE2A9C0B}" type="pres">
      <dgm:prSet presAssocID="{E4B27832-E2E3-4B0A-AE31-8367B3D75405}" presName="hierRoot2" presStyleCnt="0">
        <dgm:presLayoutVars>
          <dgm:hierBranch val="init"/>
        </dgm:presLayoutVars>
      </dgm:prSet>
      <dgm:spPr/>
    </dgm:pt>
    <dgm:pt modelId="{4804B59A-B6B2-40CB-A607-BE218141DD06}" type="pres">
      <dgm:prSet presAssocID="{E4B27832-E2E3-4B0A-AE31-8367B3D75405}" presName="rootComposite" presStyleCnt="0"/>
      <dgm:spPr/>
    </dgm:pt>
    <dgm:pt modelId="{1B475B43-1374-40F5-A81A-C89B0E0C2DE0}" type="pres">
      <dgm:prSet presAssocID="{E4B27832-E2E3-4B0A-AE31-8367B3D75405}" presName="rootText" presStyleLbl="node4" presStyleIdx="2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A94876-F1F6-4E4E-ACF3-9ADF8D516F36}" type="pres">
      <dgm:prSet presAssocID="{E4B27832-E2E3-4B0A-AE31-8367B3D75405}" presName="rootConnector" presStyleLbl="node4" presStyleIdx="2" presStyleCnt="20"/>
      <dgm:spPr/>
      <dgm:t>
        <a:bodyPr/>
        <a:lstStyle/>
        <a:p>
          <a:endParaRPr lang="es-ES"/>
        </a:p>
      </dgm:t>
    </dgm:pt>
    <dgm:pt modelId="{DAA24BAA-E655-4076-9E77-1B86FAC5D65D}" type="pres">
      <dgm:prSet presAssocID="{E4B27832-E2E3-4B0A-AE31-8367B3D75405}" presName="hierChild4" presStyleCnt="0"/>
      <dgm:spPr/>
    </dgm:pt>
    <dgm:pt modelId="{B1BC20A5-E048-4E02-B9EF-8E6730F96DFB}" type="pres">
      <dgm:prSet presAssocID="{E4B27832-E2E3-4B0A-AE31-8367B3D75405}" presName="hierChild5" presStyleCnt="0"/>
      <dgm:spPr/>
    </dgm:pt>
    <dgm:pt modelId="{015E0570-CF02-4250-972F-24B6C04FE5B4}" type="pres">
      <dgm:prSet presAssocID="{38881011-722F-4564-8869-4133739E5E24}" presName="Name37" presStyleLbl="parChTrans1D4" presStyleIdx="3" presStyleCnt="20"/>
      <dgm:spPr/>
      <dgm:t>
        <a:bodyPr/>
        <a:lstStyle/>
        <a:p>
          <a:endParaRPr lang="es-ES"/>
        </a:p>
      </dgm:t>
    </dgm:pt>
    <dgm:pt modelId="{F666C253-6345-49B1-A4C9-C9EF5F5ED346}" type="pres">
      <dgm:prSet presAssocID="{28D8922F-83A2-4444-BE3D-7CF2C506314D}" presName="hierRoot2" presStyleCnt="0">
        <dgm:presLayoutVars>
          <dgm:hierBranch val="init"/>
        </dgm:presLayoutVars>
      </dgm:prSet>
      <dgm:spPr/>
    </dgm:pt>
    <dgm:pt modelId="{68D8F2EA-BF73-4DF7-8CA9-B68341484798}" type="pres">
      <dgm:prSet presAssocID="{28D8922F-83A2-4444-BE3D-7CF2C506314D}" presName="rootComposite" presStyleCnt="0"/>
      <dgm:spPr/>
    </dgm:pt>
    <dgm:pt modelId="{8E7C5AF0-BEA3-43EF-9E8D-B0D61A798EFD}" type="pres">
      <dgm:prSet presAssocID="{28D8922F-83A2-4444-BE3D-7CF2C506314D}" presName="rootText" presStyleLbl="node4" presStyleIdx="3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79D0A3-D5C0-40D9-A018-E3C4885D2938}" type="pres">
      <dgm:prSet presAssocID="{28D8922F-83A2-4444-BE3D-7CF2C506314D}" presName="rootConnector" presStyleLbl="node4" presStyleIdx="3" presStyleCnt="20"/>
      <dgm:spPr/>
      <dgm:t>
        <a:bodyPr/>
        <a:lstStyle/>
        <a:p>
          <a:endParaRPr lang="es-ES"/>
        </a:p>
      </dgm:t>
    </dgm:pt>
    <dgm:pt modelId="{6536E5FE-9739-4E5C-B465-56FA5ED3EE93}" type="pres">
      <dgm:prSet presAssocID="{28D8922F-83A2-4444-BE3D-7CF2C506314D}" presName="hierChild4" presStyleCnt="0"/>
      <dgm:spPr/>
    </dgm:pt>
    <dgm:pt modelId="{A68483A9-466E-451B-8BC6-C0B88D0DE019}" type="pres">
      <dgm:prSet presAssocID="{28D8922F-83A2-4444-BE3D-7CF2C506314D}" presName="hierChild5" presStyleCnt="0"/>
      <dgm:spPr/>
    </dgm:pt>
    <dgm:pt modelId="{AA5B6A07-DE3B-4C41-B2B0-29AD7C547FB3}" type="pres">
      <dgm:prSet presAssocID="{04623539-75FE-46CF-B10E-FCC2137B792A}" presName="Name37" presStyleLbl="parChTrans1D4" presStyleIdx="4" presStyleCnt="20"/>
      <dgm:spPr/>
      <dgm:t>
        <a:bodyPr/>
        <a:lstStyle/>
        <a:p>
          <a:endParaRPr lang="es-ES"/>
        </a:p>
      </dgm:t>
    </dgm:pt>
    <dgm:pt modelId="{42549CB5-F593-4827-9CAC-54B95265EF1B}" type="pres">
      <dgm:prSet presAssocID="{E4DB0B3F-1AD3-4996-9B7A-56402F476187}" presName="hierRoot2" presStyleCnt="0">
        <dgm:presLayoutVars>
          <dgm:hierBranch val="init"/>
        </dgm:presLayoutVars>
      </dgm:prSet>
      <dgm:spPr/>
    </dgm:pt>
    <dgm:pt modelId="{C7497969-7AD0-42EB-BF3B-B401B976DF26}" type="pres">
      <dgm:prSet presAssocID="{E4DB0B3F-1AD3-4996-9B7A-56402F476187}" presName="rootComposite" presStyleCnt="0"/>
      <dgm:spPr/>
    </dgm:pt>
    <dgm:pt modelId="{F0C605B1-0F01-4579-920A-995C172BB081}" type="pres">
      <dgm:prSet presAssocID="{E4DB0B3F-1AD3-4996-9B7A-56402F476187}" presName="rootText" presStyleLbl="node4" presStyleIdx="4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FB0C4E-97FD-4AE0-870F-1A4EA5A549C4}" type="pres">
      <dgm:prSet presAssocID="{E4DB0B3F-1AD3-4996-9B7A-56402F476187}" presName="rootConnector" presStyleLbl="node4" presStyleIdx="4" presStyleCnt="20"/>
      <dgm:spPr/>
      <dgm:t>
        <a:bodyPr/>
        <a:lstStyle/>
        <a:p>
          <a:endParaRPr lang="es-ES"/>
        </a:p>
      </dgm:t>
    </dgm:pt>
    <dgm:pt modelId="{6CE2434A-FB04-4C7C-9696-EC9A97000F0C}" type="pres">
      <dgm:prSet presAssocID="{E4DB0B3F-1AD3-4996-9B7A-56402F476187}" presName="hierChild4" presStyleCnt="0"/>
      <dgm:spPr/>
    </dgm:pt>
    <dgm:pt modelId="{D710AAFD-62CB-4B8C-B659-7138520CEE31}" type="pres">
      <dgm:prSet presAssocID="{E4DB0B3F-1AD3-4996-9B7A-56402F476187}" presName="hierChild5" presStyleCnt="0"/>
      <dgm:spPr/>
    </dgm:pt>
    <dgm:pt modelId="{EC430823-1755-4052-9E2F-66235DA4A8C8}" type="pres">
      <dgm:prSet presAssocID="{3385E24F-1D64-42EF-81E0-4C0B814D462A}" presName="hierChild5" presStyleCnt="0"/>
      <dgm:spPr/>
    </dgm:pt>
    <dgm:pt modelId="{7B0016BE-F81C-4897-A63D-80F2E4F8BDE4}" type="pres">
      <dgm:prSet presAssocID="{72E727C3-2858-4C67-8CF8-DB0F4C549A29}" presName="Name37" presStyleLbl="parChTrans1D3" presStyleIdx="2" presStyleCnt="7"/>
      <dgm:spPr/>
      <dgm:t>
        <a:bodyPr/>
        <a:lstStyle/>
        <a:p>
          <a:endParaRPr lang="es-ES"/>
        </a:p>
      </dgm:t>
    </dgm:pt>
    <dgm:pt modelId="{178FFC07-BD36-4AB2-8C21-33BE26297CC8}" type="pres">
      <dgm:prSet presAssocID="{845A953A-381F-48AC-9354-9B16496167A6}" presName="hierRoot2" presStyleCnt="0">
        <dgm:presLayoutVars>
          <dgm:hierBranch val="init"/>
        </dgm:presLayoutVars>
      </dgm:prSet>
      <dgm:spPr/>
    </dgm:pt>
    <dgm:pt modelId="{312E9077-F962-4A99-9600-B13957916ED5}" type="pres">
      <dgm:prSet presAssocID="{845A953A-381F-48AC-9354-9B16496167A6}" presName="rootComposite" presStyleCnt="0"/>
      <dgm:spPr/>
    </dgm:pt>
    <dgm:pt modelId="{610699CB-5A63-4720-8231-78D36F6E0031}" type="pres">
      <dgm:prSet presAssocID="{845A953A-381F-48AC-9354-9B16496167A6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6887D0-A027-46C5-9EC6-94926BFDEE89}" type="pres">
      <dgm:prSet presAssocID="{845A953A-381F-48AC-9354-9B16496167A6}" presName="rootConnector" presStyleLbl="node3" presStyleIdx="2" presStyleCnt="7"/>
      <dgm:spPr/>
      <dgm:t>
        <a:bodyPr/>
        <a:lstStyle/>
        <a:p>
          <a:endParaRPr lang="es-ES"/>
        </a:p>
      </dgm:t>
    </dgm:pt>
    <dgm:pt modelId="{5797FD40-49E8-44F3-BC6A-536BBE42794B}" type="pres">
      <dgm:prSet presAssocID="{845A953A-381F-48AC-9354-9B16496167A6}" presName="hierChild4" presStyleCnt="0"/>
      <dgm:spPr/>
    </dgm:pt>
    <dgm:pt modelId="{4F759A9A-7EC0-42F8-899D-5B6F8C6D2A3A}" type="pres">
      <dgm:prSet presAssocID="{D223814C-BFF2-405F-BF29-29EF98C777FA}" presName="Name37" presStyleLbl="parChTrans1D4" presStyleIdx="5" presStyleCnt="20"/>
      <dgm:spPr/>
      <dgm:t>
        <a:bodyPr/>
        <a:lstStyle/>
        <a:p>
          <a:endParaRPr lang="es-ES"/>
        </a:p>
      </dgm:t>
    </dgm:pt>
    <dgm:pt modelId="{76538554-2759-485D-A587-8647110F56AE}" type="pres">
      <dgm:prSet presAssocID="{82A3C7C4-1BA0-46A0-8863-DB26610484BA}" presName="hierRoot2" presStyleCnt="0">
        <dgm:presLayoutVars>
          <dgm:hierBranch val="init"/>
        </dgm:presLayoutVars>
      </dgm:prSet>
      <dgm:spPr/>
    </dgm:pt>
    <dgm:pt modelId="{C0419162-A784-4800-A4DF-8CC55FFA422E}" type="pres">
      <dgm:prSet presAssocID="{82A3C7C4-1BA0-46A0-8863-DB26610484BA}" presName="rootComposite" presStyleCnt="0"/>
      <dgm:spPr/>
    </dgm:pt>
    <dgm:pt modelId="{476F9F8C-CFED-4514-82D7-99B66CEF9334}" type="pres">
      <dgm:prSet presAssocID="{82A3C7C4-1BA0-46A0-8863-DB26610484BA}" presName="rootText" presStyleLbl="node4" presStyleIdx="5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EC398-5632-4250-BDAD-AE674F58D173}" type="pres">
      <dgm:prSet presAssocID="{82A3C7C4-1BA0-46A0-8863-DB26610484BA}" presName="rootConnector" presStyleLbl="node4" presStyleIdx="5" presStyleCnt="20"/>
      <dgm:spPr/>
      <dgm:t>
        <a:bodyPr/>
        <a:lstStyle/>
        <a:p>
          <a:endParaRPr lang="es-ES"/>
        </a:p>
      </dgm:t>
    </dgm:pt>
    <dgm:pt modelId="{89BE0192-4C8A-425C-8936-0EE94609E38B}" type="pres">
      <dgm:prSet presAssocID="{82A3C7C4-1BA0-46A0-8863-DB26610484BA}" presName="hierChild4" presStyleCnt="0"/>
      <dgm:spPr/>
    </dgm:pt>
    <dgm:pt modelId="{36FC13A8-D777-4485-8DD8-6514B06D7DB1}" type="pres">
      <dgm:prSet presAssocID="{82A3C7C4-1BA0-46A0-8863-DB26610484BA}" presName="hierChild5" presStyleCnt="0"/>
      <dgm:spPr/>
    </dgm:pt>
    <dgm:pt modelId="{B42CCAA9-6FEF-4E16-A562-CDE78F3DE96E}" type="pres">
      <dgm:prSet presAssocID="{2CCA7571-596C-4CED-A423-E426B0FB35ED}" presName="Name37" presStyleLbl="parChTrans1D4" presStyleIdx="6" presStyleCnt="20"/>
      <dgm:spPr/>
      <dgm:t>
        <a:bodyPr/>
        <a:lstStyle/>
        <a:p>
          <a:endParaRPr lang="es-ES"/>
        </a:p>
      </dgm:t>
    </dgm:pt>
    <dgm:pt modelId="{9BCC06C0-FA2C-40B7-8D20-927F4E832E24}" type="pres">
      <dgm:prSet presAssocID="{688B1034-5512-4E4D-9611-535FB041EEAD}" presName="hierRoot2" presStyleCnt="0">
        <dgm:presLayoutVars>
          <dgm:hierBranch val="init"/>
        </dgm:presLayoutVars>
      </dgm:prSet>
      <dgm:spPr/>
    </dgm:pt>
    <dgm:pt modelId="{CD6899F3-15F4-407D-B70C-58FC89B4FDDD}" type="pres">
      <dgm:prSet presAssocID="{688B1034-5512-4E4D-9611-535FB041EEAD}" presName="rootComposite" presStyleCnt="0"/>
      <dgm:spPr/>
    </dgm:pt>
    <dgm:pt modelId="{3C2AC46F-D36D-4C37-A743-5C43E7F5E0D7}" type="pres">
      <dgm:prSet presAssocID="{688B1034-5512-4E4D-9611-535FB041EEAD}" presName="rootText" presStyleLbl="node4" presStyleIdx="6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3357CD-81F1-48EA-808E-CC1F2CF91129}" type="pres">
      <dgm:prSet presAssocID="{688B1034-5512-4E4D-9611-535FB041EEAD}" presName="rootConnector" presStyleLbl="node4" presStyleIdx="6" presStyleCnt="20"/>
      <dgm:spPr/>
      <dgm:t>
        <a:bodyPr/>
        <a:lstStyle/>
        <a:p>
          <a:endParaRPr lang="es-ES"/>
        </a:p>
      </dgm:t>
    </dgm:pt>
    <dgm:pt modelId="{BE315C4E-8329-4692-9783-8988AA047F9F}" type="pres">
      <dgm:prSet presAssocID="{688B1034-5512-4E4D-9611-535FB041EEAD}" presName="hierChild4" presStyleCnt="0"/>
      <dgm:spPr/>
    </dgm:pt>
    <dgm:pt modelId="{E1158D6C-E438-4534-AC19-74CD788A063C}" type="pres">
      <dgm:prSet presAssocID="{688B1034-5512-4E4D-9611-535FB041EEAD}" presName="hierChild5" presStyleCnt="0"/>
      <dgm:spPr/>
    </dgm:pt>
    <dgm:pt modelId="{282EC509-1C27-4087-8DE0-D4EA3614FA25}" type="pres">
      <dgm:prSet presAssocID="{18391E86-C143-484F-AEB3-90EDB37592D3}" presName="Name37" presStyleLbl="parChTrans1D4" presStyleIdx="7" presStyleCnt="20"/>
      <dgm:spPr/>
      <dgm:t>
        <a:bodyPr/>
        <a:lstStyle/>
        <a:p>
          <a:endParaRPr lang="es-ES"/>
        </a:p>
      </dgm:t>
    </dgm:pt>
    <dgm:pt modelId="{16DBC622-79B3-469C-B58B-F88493AFB8C4}" type="pres">
      <dgm:prSet presAssocID="{77A2A4AD-4E6C-45D8-8571-735BA2D13F3F}" presName="hierRoot2" presStyleCnt="0">
        <dgm:presLayoutVars>
          <dgm:hierBranch val="init"/>
        </dgm:presLayoutVars>
      </dgm:prSet>
      <dgm:spPr/>
    </dgm:pt>
    <dgm:pt modelId="{2874206F-095D-4E27-94C4-35A8000DC0BB}" type="pres">
      <dgm:prSet presAssocID="{77A2A4AD-4E6C-45D8-8571-735BA2D13F3F}" presName="rootComposite" presStyleCnt="0"/>
      <dgm:spPr/>
    </dgm:pt>
    <dgm:pt modelId="{F5A3C781-486E-4025-88E7-E7D0BD0D8FAB}" type="pres">
      <dgm:prSet presAssocID="{77A2A4AD-4E6C-45D8-8571-735BA2D13F3F}" presName="rootText" presStyleLbl="node4" presStyleIdx="7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BC8263-A8A1-403F-8E16-F2085C964AF5}" type="pres">
      <dgm:prSet presAssocID="{77A2A4AD-4E6C-45D8-8571-735BA2D13F3F}" presName="rootConnector" presStyleLbl="node4" presStyleIdx="7" presStyleCnt="20"/>
      <dgm:spPr/>
      <dgm:t>
        <a:bodyPr/>
        <a:lstStyle/>
        <a:p>
          <a:endParaRPr lang="es-ES"/>
        </a:p>
      </dgm:t>
    </dgm:pt>
    <dgm:pt modelId="{2DFD030F-AB04-4777-9F19-4C0AA12B535F}" type="pres">
      <dgm:prSet presAssocID="{77A2A4AD-4E6C-45D8-8571-735BA2D13F3F}" presName="hierChild4" presStyleCnt="0"/>
      <dgm:spPr/>
    </dgm:pt>
    <dgm:pt modelId="{364F7D21-3EC8-405B-ACF8-8B8B2ECC947C}" type="pres">
      <dgm:prSet presAssocID="{77A2A4AD-4E6C-45D8-8571-735BA2D13F3F}" presName="hierChild5" presStyleCnt="0"/>
      <dgm:spPr/>
    </dgm:pt>
    <dgm:pt modelId="{AB992ABA-1D6E-404E-B3FF-DAA38E07C8F1}" type="pres">
      <dgm:prSet presAssocID="{845A953A-381F-48AC-9354-9B16496167A6}" presName="hierChild5" presStyleCnt="0"/>
      <dgm:spPr/>
    </dgm:pt>
    <dgm:pt modelId="{AA6FF043-A187-4B1D-B633-7D6E090C652A}" type="pres">
      <dgm:prSet presAssocID="{279C3BA6-C714-4A2C-A1BC-C0E5A9143A08}" presName="Name37" presStyleLbl="parChTrans1D3" presStyleIdx="3" presStyleCnt="7"/>
      <dgm:spPr/>
      <dgm:t>
        <a:bodyPr/>
        <a:lstStyle/>
        <a:p>
          <a:endParaRPr lang="es-ES"/>
        </a:p>
      </dgm:t>
    </dgm:pt>
    <dgm:pt modelId="{FA122979-C181-4E2C-B8FD-1C6CF58DD5E7}" type="pres">
      <dgm:prSet presAssocID="{CAD9028F-84B5-4A06-94AF-584F527D8058}" presName="hierRoot2" presStyleCnt="0">
        <dgm:presLayoutVars>
          <dgm:hierBranch val="init"/>
        </dgm:presLayoutVars>
      </dgm:prSet>
      <dgm:spPr/>
    </dgm:pt>
    <dgm:pt modelId="{B4650168-723B-4BC4-B17C-881A1B422FD6}" type="pres">
      <dgm:prSet presAssocID="{CAD9028F-84B5-4A06-94AF-584F527D8058}" presName="rootComposite" presStyleCnt="0"/>
      <dgm:spPr/>
    </dgm:pt>
    <dgm:pt modelId="{F25AD4FE-1A78-4C00-9884-43240D65B2F8}" type="pres">
      <dgm:prSet presAssocID="{CAD9028F-84B5-4A06-94AF-584F527D8058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066C8B-AFD4-4410-B8B4-7BF2D019FC94}" type="pres">
      <dgm:prSet presAssocID="{CAD9028F-84B5-4A06-94AF-584F527D8058}" presName="rootConnector" presStyleLbl="node3" presStyleIdx="3" presStyleCnt="7"/>
      <dgm:spPr/>
      <dgm:t>
        <a:bodyPr/>
        <a:lstStyle/>
        <a:p>
          <a:endParaRPr lang="es-ES"/>
        </a:p>
      </dgm:t>
    </dgm:pt>
    <dgm:pt modelId="{9F1E0984-0810-4E9A-8BAF-39AEB2CB7844}" type="pres">
      <dgm:prSet presAssocID="{CAD9028F-84B5-4A06-94AF-584F527D8058}" presName="hierChild4" presStyleCnt="0"/>
      <dgm:spPr/>
    </dgm:pt>
    <dgm:pt modelId="{1FCFDB07-E732-4338-97FB-0C0F99BC55B1}" type="pres">
      <dgm:prSet presAssocID="{6F3798D3-EF31-49DC-9983-2D88CC3A2C94}" presName="Name37" presStyleLbl="parChTrans1D4" presStyleIdx="8" presStyleCnt="20"/>
      <dgm:spPr/>
      <dgm:t>
        <a:bodyPr/>
        <a:lstStyle/>
        <a:p>
          <a:endParaRPr lang="es-ES"/>
        </a:p>
      </dgm:t>
    </dgm:pt>
    <dgm:pt modelId="{1994DC66-1D80-4BC1-92D1-1D0B8A567FDB}" type="pres">
      <dgm:prSet presAssocID="{854F4E2A-2C66-4C1F-9CE2-37FF2A48BB9F}" presName="hierRoot2" presStyleCnt="0">
        <dgm:presLayoutVars>
          <dgm:hierBranch val="init"/>
        </dgm:presLayoutVars>
      </dgm:prSet>
      <dgm:spPr/>
    </dgm:pt>
    <dgm:pt modelId="{A5B9CB19-0D6D-42A5-826C-F9AB649BFC47}" type="pres">
      <dgm:prSet presAssocID="{854F4E2A-2C66-4C1F-9CE2-37FF2A48BB9F}" presName="rootComposite" presStyleCnt="0"/>
      <dgm:spPr/>
    </dgm:pt>
    <dgm:pt modelId="{EC3AE873-A735-4AC8-BE50-E46682E4C94E}" type="pres">
      <dgm:prSet presAssocID="{854F4E2A-2C66-4C1F-9CE2-37FF2A48BB9F}" presName="rootText" presStyleLbl="node4" presStyleIdx="8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309C33-7524-4F02-BC08-E49FE883D094}" type="pres">
      <dgm:prSet presAssocID="{854F4E2A-2C66-4C1F-9CE2-37FF2A48BB9F}" presName="rootConnector" presStyleLbl="node4" presStyleIdx="8" presStyleCnt="20"/>
      <dgm:spPr/>
      <dgm:t>
        <a:bodyPr/>
        <a:lstStyle/>
        <a:p>
          <a:endParaRPr lang="es-ES"/>
        </a:p>
      </dgm:t>
    </dgm:pt>
    <dgm:pt modelId="{2258B7CC-6A43-4A9D-A846-7C51EF10BB8D}" type="pres">
      <dgm:prSet presAssocID="{854F4E2A-2C66-4C1F-9CE2-37FF2A48BB9F}" presName="hierChild4" presStyleCnt="0"/>
      <dgm:spPr/>
    </dgm:pt>
    <dgm:pt modelId="{03315591-FD80-4D0B-AFFE-2F6B2B4949FE}" type="pres">
      <dgm:prSet presAssocID="{854F4E2A-2C66-4C1F-9CE2-37FF2A48BB9F}" presName="hierChild5" presStyleCnt="0"/>
      <dgm:spPr/>
    </dgm:pt>
    <dgm:pt modelId="{282F989E-D7BB-4354-A057-65B4C460E95E}" type="pres">
      <dgm:prSet presAssocID="{DF098996-74A7-484D-9CB8-93AF7AFB11B4}" presName="Name37" presStyleLbl="parChTrans1D4" presStyleIdx="9" presStyleCnt="20"/>
      <dgm:spPr/>
      <dgm:t>
        <a:bodyPr/>
        <a:lstStyle/>
        <a:p>
          <a:endParaRPr lang="es-ES"/>
        </a:p>
      </dgm:t>
    </dgm:pt>
    <dgm:pt modelId="{E9E33322-28A2-4361-A1D9-EA533E3F480E}" type="pres">
      <dgm:prSet presAssocID="{6F4FE412-0552-440B-9E8B-AFAF750B434D}" presName="hierRoot2" presStyleCnt="0">
        <dgm:presLayoutVars>
          <dgm:hierBranch val="init"/>
        </dgm:presLayoutVars>
      </dgm:prSet>
      <dgm:spPr/>
    </dgm:pt>
    <dgm:pt modelId="{C2BA4FD1-4EB0-4A1C-9296-BF48A5475FCD}" type="pres">
      <dgm:prSet presAssocID="{6F4FE412-0552-440B-9E8B-AFAF750B434D}" presName="rootComposite" presStyleCnt="0"/>
      <dgm:spPr/>
    </dgm:pt>
    <dgm:pt modelId="{102EB847-0C90-4C08-8E75-91EE4C9AB3B3}" type="pres">
      <dgm:prSet presAssocID="{6F4FE412-0552-440B-9E8B-AFAF750B434D}" presName="rootText" presStyleLbl="node4" presStyleIdx="9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76FA9C-32EA-4564-B9C1-344B7D691F75}" type="pres">
      <dgm:prSet presAssocID="{6F4FE412-0552-440B-9E8B-AFAF750B434D}" presName="rootConnector" presStyleLbl="node4" presStyleIdx="9" presStyleCnt="20"/>
      <dgm:spPr/>
      <dgm:t>
        <a:bodyPr/>
        <a:lstStyle/>
        <a:p>
          <a:endParaRPr lang="es-ES"/>
        </a:p>
      </dgm:t>
    </dgm:pt>
    <dgm:pt modelId="{DE42D3BD-2BA9-4E40-93B8-12D339E069F4}" type="pres">
      <dgm:prSet presAssocID="{6F4FE412-0552-440B-9E8B-AFAF750B434D}" presName="hierChild4" presStyleCnt="0"/>
      <dgm:spPr/>
    </dgm:pt>
    <dgm:pt modelId="{49B00523-0F10-49A0-AAF2-3B95DB3B7C69}" type="pres">
      <dgm:prSet presAssocID="{6F4FE412-0552-440B-9E8B-AFAF750B434D}" presName="hierChild5" presStyleCnt="0"/>
      <dgm:spPr/>
    </dgm:pt>
    <dgm:pt modelId="{A21BD854-FBE6-42CC-913D-1764CA94FC08}" type="pres">
      <dgm:prSet presAssocID="{E7AA2DAD-2F71-4B0B-B26B-E3B4EB198658}" presName="Name37" presStyleLbl="parChTrans1D4" presStyleIdx="10" presStyleCnt="20"/>
      <dgm:spPr/>
      <dgm:t>
        <a:bodyPr/>
        <a:lstStyle/>
        <a:p>
          <a:endParaRPr lang="es-ES"/>
        </a:p>
      </dgm:t>
    </dgm:pt>
    <dgm:pt modelId="{A45A301E-5C47-48D5-9688-879C7AE1B844}" type="pres">
      <dgm:prSet presAssocID="{D2E7C700-0925-40D6-8CFD-29265FD15D26}" presName="hierRoot2" presStyleCnt="0">
        <dgm:presLayoutVars>
          <dgm:hierBranch val="init"/>
        </dgm:presLayoutVars>
      </dgm:prSet>
      <dgm:spPr/>
    </dgm:pt>
    <dgm:pt modelId="{7746E213-75FE-47B1-A4A7-CB2F72C8B0A8}" type="pres">
      <dgm:prSet presAssocID="{D2E7C700-0925-40D6-8CFD-29265FD15D26}" presName="rootComposite" presStyleCnt="0"/>
      <dgm:spPr/>
    </dgm:pt>
    <dgm:pt modelId="{C598D366-81A2-4C97-8F33-617C82F17D75}" type="pres">
      <dgm:prSet presAssocID="{D2E7C700-0925-40D6-8CFD-29265FD15D26}" presName="rootText" presStyleLbl="node4" presStyleIdx="10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4C095CD-76EF-4EE5-BEF2-9A50A5F24A4B}" type="pres">
      <dgm:prSet presAssocID="{D2E7C700-0925-40D6-8CFD-29265FD15D26}" presName="rootConnector" presStyleLbl="node4" presStyleIdx="10" presStyleCnt="20"/>
      <dgm:spPr/>
      <dgm:t>
        <a:bodyPr/>
        <a:lstStyle/>
        <a:p>
          <a:endParaRPr lang="es-ES"/>
        </a:p>
      </dgm:t>
    </dgm:pt>
    <dgm:pt modelId="{FE761D4C-DD1A-485C-B1D0-E976AE71FB97}" type="pres">
      <dgm:prSet presAssocID="{D2E7C700-0925-40D6-8CFD-29265FD15D26}" presName="hierChild4" presStyleCnt="0"/>
      <dgm:spPr/>
    </dgm:pt>
    <dgm:pt modelId="{D7568C06-ECDD-47EE-B192-ADE2C91943AA}" type="pres">
      <dgm:prSet presAssocID="{D2E7C700-0925-40D6-8CFD-29265FD15D26}" presName="hierChild5" presStyleCnt="0"/>
      <dgm:spPr/>
    </dgm:pt>
    <dgm:pt modelId="{2606BF3F-E133-4822-9AFD-BAD1E7196428}" type="pres">
      <dgm:prSet presAssocID="{CAD9028F-84B5-4A06-94AF-584F527D8058}" presName="hierChild5" presStyleCnt="0"/>
      <dgm:spPr/>
    </dgm:pt>
    <dgm:pt modelId="{AA61835D-041D-4E9A-859D-AEC7A06C99DC}" type="pres">
      <dgm:prSet presAssocID="{649410E0-4386-458E-A959-EDADE2AA35FF}" presName="Name37" presStyleLbl="parChTrans1D3" presStyleIdx="4" presStyleCnt="7"/>
      <dgm:spPr/>
      <dgm:t>
        <a:bodyPr/>
        <a:lstStyle/>
        <a:p>
          <a:endParaRPr lang="es-ES"/>
        </a:p>
      </dgm:t>
    </dgm:pt>
    <dgm:pt modelId="{946602E2-1111-4D6D-80F7-3FB54DCFCC91}" type="pres">
      <dgm:prSet presAssocID="{EBE9FF41-E707-4B8B-84C5-5E1C5002B287}" presName="hierRoot2" presStyleCnt="0">
        <dgm:presLayoutVars>
          <dgm:hierBranch val="init"/>
        </dgm:presLayoutVars>
      </dgm:prSet>
      <dgm:spPr/>
    </dgm:pt>
    <dgm:pt modelId="{5B61A8A2-C442-4872-B439-2884AD3C7493}" type="pres">
      <dgm:prSet presAssocID="{EBE9FF41-E707-4B8B-84C5-5E1C5002B287}" presName="rootComposite" presStyleCnt="0"/>
      <dgm:spPr/>
    </dgm:pt>
    <dgm:pt modelId="{F5A8CFB9-066E-4EE1-BB99-C1CC994D52CC}" type="pres">
      <dgm:prSet presAssocID="{EBE9FF41-E707-4B8B-84C5-5E1C5002B287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AF6E57-2F85-4104-B20B-0EE1DFCE0367}" type="pres">
      <dgm:prSet presAssocID="{EBE9FF41-E707-4B8B-84C5-5E1C5002B287}" presName="rootConnector" presStyleLbl="node3" presStyleIdx="4" presStyleCnt="7"/>
      <dgm:spPr/>
      <dgm:t>
        <a:bodyPr/>
        <a:lstStyle/>
        <a:p>
          <a:endParaRPr lang="es-ES"/>
        </a:p>
      </dgm:t>
    </dgm:pt>
    <dgm:pt modelId="{912C1F62-5BF4-41A9-85FF-95470C462305}" type="pres">
      <dgm:prSet presAssocID="{EBE9FF41-E707-4B8B-84C5-5E1C5002B287}" presName="hierChild4" presStyleCnt="0"/>
      <dgm:spPr/>
    </dgm:pt>
    <dgm:pt modelId="{4D7AE491-0E9D-4F8A-804F-DBD8EE91677E}" type="pres">
      <dgm:prSet presAssocID="{1AA3EF1C-CA53-4B5A-8FE1-09038F7D3A1C}" presName="Name37" presStyleLbl="parChTrans1D4" presStyleIdx="11" presStyleCnt="20"/>
      <dgm:spPr/>
      <dgm:t>
        <a:bodyPr/>
        <a:lstStyle/>
        <a:p>
          <a:endParaRPr lang="es-ES"/>
        </a:p>
      </dgm:t>
    </dgm:pt>
    <dgm:pt modelId="{B09EE356-D9F3-4AE1-A1E1-320099DEAB67}" type="pres">
      <dgm:prSet presAssocID="{EC5F6568-FA70-420E-AE31-4B628BD05127}" presName="hierRoot2" presStyleCnt="0">
        <dgm:presLayoutVars>
          <dgm:hierBranch val="init"/>
        </dgm:presLayoutVars>
      </dgm:prSet>
      <dgm:spPr/>
    </dgm:pt>
    <dgm:pt modelId="{8A5141CB-586E-401E-9FD9-78D9EF6DA9FE}" type="pres">
      <dgm:prSet presAssocID="{EC5F6568-FA70-420E-AE31-4B628BD05127}" presName="rootComposite" presStyleCnt="0"/>
      <dgm:spPr/>
    </dgm:pt>
    <dgm:pt modelId="{3FB1D719-FBBD-4866-9F84-E15F23B75906}" type="pres">
      <dgm:prSet presAssocID="{EC5F6568-FA70-420E-AE31-4B628BD05127}" presName="rootText" presStyleLbl="node4" presStyleIdx="11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E919F3-C038-44E3-8AD5-B73AC5990EFD}" type="pres">
      <dgm:prSet presAssocID="{EC5F6568-FA70-420E-AE31-4B628BD05127}" presName="rootConnector" presStyleLbl="node4" presStyleIdx="11" presStyleCnt="20"/>
      <dgm:spPr/>
      <dgm:t>
        <a:bodyPr/>
        <a:lstStyle/>
        <a:p>
          <a:endParaRPr lang="es-ES"/>
        </a:p>
      </dgm:t>
    </dgm:pt>
    <dgm:pt modelId="{70612D4A-5A8D-4AE5-AD17-500897E44476}" type="pres">
      <dgm:prSet presAssocID="{EC5F6568-FA70-420E-AE31-4B628BD05127}" presName="hierChild4" presStyleCnt="0"/>
      <dgm:spPr/>
    </dgm:pt>
    <dgm:pt modelId="{F7A9FB95-7FAD-40FC-B2BD-4B4DAB9DDE2A}" type="pres">
      <dgm:prSet presAssocID="{EC5F6568-FA70-420E-AE31-4B628BD05127}" presName="hierChild5" presStyleCnt="0"/>
      <dgm:spPr/>
    </dgm:pt>
    <dgm:pt modelId="{E0B3B9CF-6740-41B8-A0D9-5F84CC57B10A}" type="pres">
      <dgm:prSet presAssocID="{0F74A34C-90E3-468E-9388-B1A622F2CBA2}" presName="Name37" presStyleLbl="parChTrans1D4" presStyleIdx="12" presStyleCnt="20"/>
      <dgm:spPr/>
      <dgm:t>
        <a:bodyPr/>
        <a:lstStyle/>
        <a:p>
          <a:endParaRPr lang="es-ES"/>
        </a:p>
      </dgm:t>
    </dgm:pt>
    <dgm:pt modelId="{FE9565DC-B4BC-4609-83E0-12A69F2241D7}" type="pres">
      <dgm:prSet presAssocID="{A85B7C7A-E748-4554-BE3E-F489EA57BE1C}" presName="hierRoot2" presStyleCnt="0">
        <dgm:presLayoutVars>
          <dgm:hierBranch val="init"/>
        </dgm:presLayoutVars>
      </dgm:prSet>
      <dgm:spPr/>
    </dgm:pt>
    <dgm:pt modelId="{309D48BF-5E1A-4892-8618-2FFA835660A4}" type="pres">
      <dgm:prSet presAssocID="{A85B7C7A-E748-4554-BE3E-F489EA57BE1C}" presName="rootComposite" presStyleCnt="0"/>
      <dgm:spPr/>
    </dgm:pt>
    <dgm:pt modelId="{08A1635B-5266-45EA-A3E9-1A718E7EC86B}" type="pres">
      <dgm:prSet presAssocID="{A85B7C7A-E748-4554-BE3E-F489EA57BE1C}" presName="rootText" presStyleLbl="node4" presStyleIdx="12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D6D53-8EB8-4694-8AC6-4913F3F47CB9}" type="pres">
      <dgm:prSet presAssocID="{A85B7C7A-E748-4554-BE3E-F489EA57BE1C}" presName="rootConnector" presStyleLbl="node4" presStyleIdx="12" presStyleCnt="20"/>
      <dgm:spPr/>
      <dgm:t>
        <a:bodyPr/>
        <a:lstStyle/>
        <a:p>
          <a:endParaRPr lang="es-ES"/>
        </a:p>
      </dgm:t>
    </dgm:pt>
    <dgm:pt modelId="{95872437-F55B-4E30-8BB2-9AEB8AB5D112}" type="pres">
      <dgm:prSet presAssocID="{A85B7C7A-E748-4554-BE3E-F489EA57BE1C}" presName="hierChild4" presStyleCnt="0"/>
      <dgm:spPr/>
    </dgm:pt>
    <dgm:pt modelId="{91DDDBB5-7DCA-4987-8949-1558A010E306}" type="pres">
      <dgm:prSet presAssocID="{A85B7C7A-E748-4554-BE3E-F489EA57BE1C}" presName="hierChild5" presStyleCnt="0"/>
      <dgm:spPr/>
    </dgm:pt>
    <dgm:pt modelId="{2A8261CC-F6E0-4AF8-9BE2-C2543B4B45C6}" type="pres">
      <dgm:prSet presAssocID="{54858F64-CB0E-4154-9D4D-669D39A834BA}" presName="Name37" presStyleLbl="parChTrans1D4" presStyleIdx="13" presStyleCnt="20"/>
      <dgm:spPr/>
      <dgm:t>
        <a:bodyPr/>
        <a:lstStyle/>
        <a:p>
          <a:endParaRPr lang="es-ES"/>
        </a:p>
      </dgm:t>
    </dgm:pt>
    <dgm:pt modelId="{1762EFB6-D9DF-4CEC-AB95-C609ED087490}" type="pres">
      <dgm:prSet presAssocID="{D7B1669A-277D-4390-81C7-BF7475902716}" presName="hierRoot2" presStyleCnt="0">
        <dgm:presLayoutVars>
          <dgm:hierBranch val="init"/>
        </dgm:presLayoutVars>
      </dgm:prSet>
      <dgm:spPr/>
    </dgm:pt>
    <dgm:pt modelId="{27FF31C1-8EF4-4F47-BB2D-435F8CDCA8B4}" type="pres">
      <dgm:prSet presAssocID="{D7B1669A-277D-4390-81C7-BF7475902716}" presName="rootComposite" presStyleCnt="0"/>
      <dgm:spPr/>
    </dgm:pt>
    <dgm:pt modelId="{B8CB5942-2CFB-4957-9ECF-FB45C721A4CD}" type="pres">
      <dgm:prSet presAssocID="{D7B1669A-277D-4390-81C7-BF7475902716}" presName="rootText" presStyleLbl="node4" presStyleIdx="13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7D21B68-7958-40FE-A526-43E59FFE214D}" type="pres">
      <dgm:prSet presAssocID="{D7B1669A-277D-4390-81C7-BF7475902716}" presName="rootConnector" presStyleLbl="node4" presStyleIdx="13" presStyleCnt="20"/>
      <dgm:spPr/>
      <dgm:t>
        <a:bodyPr/>
        <a:lstStyle/>
        <a:p>
          <a:endParaRPr lang="es-ES"/>
        </a:p>
      </dgm:t>
    </dgm:pt>
    <dgm:pt modelId="{007B4D37-EE9D-4FA8-A35B-D77875872F67}" type="pres">
      <dgm:prSet presAssocID="{D7B1669A-277D-4390-81C7-BF7475902716}" presName="hierChild4" presStyleCnt="0"/>
      <dgm:spPr/>
    </dgm:pt>
    <dgm:pt modelId="{AC277690-D6D4-4BCA-B369-B1D3704B06C3}" type="pres">
      <dgm:prSet presAssocID="{D7B1669A-277D-4390-81C7-BF7475902716}" presName="hierChild5" presStyleCnt="0"/>
      <dgm:spPr/>
    </dgm:pt>
    <dgm:pt modelId="{CACC3DD6-9924-426C-9A87-F8AAD3408A93}" type="pres">
      <dgm:prSet presAssocID="{EBE9FF41-E707-4B8B-84C5-5E1C5002B287}" presName="hierChild5" presStyleCnt="0"/>
      <dgm:spPr/>
    </dgm:pt>
    <dgm:pt modelId="{9161F62E-33EB-4B89-A477-41E2FEA0588F}" type="pres">
      <dgm:prSet presAssocID="{FC52A5F1-C814-410F-B856-BE85D9413B2E}" presName="Name37" presStyleLbl="parChTrans1D3" presStyleIdx="5" presStyleCnt="7"/>
      <dgm:spPr/>
      <dgm:t>
        <a:bodyPr/>
        <a:lstStyle/>
        <a:p>
          <a:endParaRPr lang="es-ES"/>
        </a:p>
      </dgm:t>
    </dgm:pt>
    <dgm:pt modelId="{502920AC-39B0-4942-B65E-75998B681049}" type="pres">
      <dgm:prSet presAssocID="{42632468-C0FE-4B6A-B685-58A505031FD8}" presName="hierRoot2" presStyleCnt="0">
        <dgm:presLayoutVars>
          <dgm:hierBranch val="init"/>
        </dgm:presLayoutVars>
      </dgm:prSet>
      <dgm:spPr/>
    </dgm:pt>
    <dgm:pt modelId="{61E3C6D0-7CAE-4187-8D24-BF9190CCCC02}" type="pres">
      <dgm:prSet presAssocID="{42632468-C0FE-4B6A-B685-58A505031FD8}" presName="rootComposite" presStyleCnt="0"/>
      <dgm:spPr/>
    </dgm:pt>
    <dgm:pt modelId="{32D74D96-6E29-4FCF-94CD-8DFCE7AD2077}" type="pres">
      <dgm:prSet presAssocID="{42632468-C0FE-4B6A-B685-58A505031FD8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B1CE696-7DE5-4D32-BBF7-972D521C5029}" type="pres">
      <dgm:prSet presAssocID="{42632468-C0FE-4B6A-B685-58A505031FD8}" presName="rootConnector" presStyleLbl="node3" presStyleIdx="5" presStyleCnt="7"/>
      <dgm:spPr/>
      <dgm:t>
        <a:bodyPr/>
        <a:lstStyle/>
        <a:p>
          <a:endParaRPr lang="es-ES"/>
        </a:p>
      </dgm:t>
    </dgm:pt>
    <dgm:pt modelId="{9CFE41E6-686D-4725-B20A-A60CBFBABEF4}" type="pres">
      <dgm:prSet presAssocID="{42632468-C0FE-4B6A-B685-58A505031FD8}" presName="hierChild4" presStyleCnt="0"/>
      <dgm:spPr/>
    </dgm:pt>
    <dgm:pt modelId="{5035C79F-8840-4D64-81DB-9808F195C9C5}" type="pres">
      <dgm:prSet presAssocID="{C49D2128-1410-4D53-9F49-2342EABB00B7}" presName="Name37" presStyleLbl="parChTrans1D4" presStyleIdx="14" presStyleCnt="20"/>
      <dgm:spPr/>
      <dgm:t>
        <a:bodyPr/>
        <a:lstStyle/>
        <a:p>
          <a:endParaRPr lang="es-ES"/>
        </a:p>
      </dgm:t>
    </dgm:pt>
    <dgm:pt modelId="{4B194D54-3593-4239-8AEA-ABE55FACC839}" type="pres">
      <dgm:prSet presAssocID="{04C0DB78-B5F0-4FE4-971B-042B718386E0}" presName="hierRoot2" presStyleCnt="0">
        <dgm:presLayoutVars>
          <dgm:hierBranch val="init"/>
        </dgm:presLayoutVars>
      </dgm:prSet>
      <dgm:spPr/>
    </dgm:pt>
    <dgm:pt modelId="{762C2B80-D56B-4404-9F8D-E07957E4D581}" type="pres">
      <dgm:prSet presAssocID="{04C0DB78-B5F0-4FE4-971B-042B718386E0}" presName="rootComposite" presStyleCnt="0"/>
      <dgm:spPr/>
    </dgm:pt>
    <dgm:pt modelId="{6646F7EC-C0C5-4BDB-8EDB-708C10B3558B}" type="pres">
      <dgm:prSet presAssocID="{04C0DB78-B5F0-4FE4-971B-042B718386E0}" presName="rootText" presStyleLbl="node4" presStyleIdx="14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E9EC70F-0408-43A6-87D5-FB84ED0D0E01}" type="pres">
      <dgm:prSet presAssocID="{04C0DB78-B5F0-4FE4-971B-042B718386E0}" presName="rootConnector" presStyleLbl="node4" presStyleIdx="14" presStyleCnt="20"/>
      <dgm:spPr/>
      <dgm:t>
        <a:bodyPr/>
        <a:lstStyle/>
        <a:p>
          <a:endParaRPr lang="es-ES"/>
        </a:p>
      </dgm:t>
    </dgm:pt>
    <dgm:pt modelId="{DD36729B-B0A2-458C-BF81-AA6272D0B229}" type="pres">
      <dgm:prSet presAssocID="{04C0DB78-B5F0-4FE4-971B-042B718386E0}" presName="hierChild4" presStyleCnt="0"/>
      <dgm:spPr/>
    </dgm:pt>
    <dgm:pt modelId="{B1016D81-6707-4B2C-BE05-E4235125901E}" type="pres">
      <dgm:prSet presAssocID="{04C0DB78-B5F0-4FE4-971B-042B718386E0}" presName="hierChild5" presStyleCnt="0"/>
      <dgm:spPr/>
    </dgm:pt>
    <dgm:pt modelId="{2C1778B0-1F22-40CC-B1EA-88E87713E568}" type="pres">
      <dgm:prSet presAssocID="{81984D36-5239-4DF5-9FA3-A11328D529B1}" presName="Name37" presStyleLbl="parChTrans1D4" presStyleIdx="15" presStyleCnt="20"/>
      <dgm:spPr/>
      <dgm:t>
        <a:bodyPr/>
        <a:lstStyle/>
        <a:p>
          <a:endParaRPr lang="es-ES"/>
        </a:p>
      </dgm:t>
    </dgm:pt>
    <dgm:pt modelId="{D927090B-63D8-4F0A-AB8C-634E5371BB4F}" type="pres">
      <dgm:prSet presAssocID="{53BF5FA2-75A4-40F9-A8F1-D32DD19B1FA6}" presName="hierRoot2" presStyleCnt="0">
        <dgm:presLayoutVars>
          <dgm:hierBranch val="init"/>
        </dgm:presLayoutVars>
      </dgm:prSet>
      <dgm:spPr/>
    </dgm:pt>
    <dgm:pt modelId="{85C56902-D258-493C-885F-3444410B00CD}" type="pres">
      <dgm:prSet presAssocID="{53BF5FA2-75A4-40F9-A8F1-D32DD19B1FA6}" presName="rootComposite" presStyleCnt="0"/>
      <dgm:spPr/>
    </dgm:pt>
    <dgm:pt modelId="{5319CD23-2927-4052-BCC6-CB1C6C52E2D8}" type="pres">
      <dgm:prSet presAssocID="{53BF5FA2-75A4-40F9-A8F1-D32DD19B1FA6}" presName="rootText" presStyleLbl="node4" presStyleIdx="15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D33B9C-EAC9-418E-9BAC-BA592DFFFFCD}" type="pres">
      <dgm:prSet presAssocID="{53BF5FA2-75A4-40F9-A8F1-D32DD19B1FA6}" presName="rootConnector" presStyleLbl="node4" presStyleIdx="15" presStyleCnt="20"/>
      <dgm:spPr/>
      <dgm:t>
        <a:bodyPr/>
        <a:lstStyle/>
        <a:p>
          <a:endParaRPr lang="es-ES"/>
        </a:p>
      </dgm:t>
    </dgm:pt>
    <dgm:pt modelId="{09137299-B96A-43CB-933A-EDAFF8A76123}" type="pres">
      <dgm:prSet presAssocID="{53BF5FA2-75A4-40F9-A8F1-D32DD19B1FA6}" presName="hierChild4" presStyleCnt="0"/>
      <dgm:spPr/>
    </dgm:pt>
    <dgm:pt modelId="{0C74322D-C00C-4772-BBF2-D000D5749AA2}" type="pres">
      <dgm:prSet presAssocID="{53BF5FA2-75A4-40F9-A8F1-D32DD19B1FA6}" presName="hierChild5" presStyleCnt="0"/>
      <dgm:spPr/>
    </dgm:pt>
    <dgm:pt modelId="{448DDD7B-2425-4803-988F-0BA52AFF0BCC}" type="pres">
      <dgm:prSet presAssocID="{82F7EA93-C929-4CF7-8084-461C65C410BE}" presName="Name37" presStyleLbl="parChTrans1D4" presStyleIdx="16" presStyleCnt="20"/>
      <dgm:spPr/>
      <dgm:t>
        <a:bodyPr/>
        <a:lstStyle/>
        <a:p>
          <a:endParaRPr lang="es-ES"/>
        </a:p>
      </dgm:t>
    </dgm:pt>
    <dgm:pt modelId="{74387800-BC06-4963-B6B2-5E9EF65A952C}" type="pres">
      <dgm:prSet presAssocID="{254B94C2-279E-4C65-8639-3F79E033BF4C}" presName="hierRoot2" presStyleCnt="0">
        <dgm:presLayoutVars>
          <dgm:hierBranch val="init"/>
        </dgm:presLayoutVars>
      </dgm:prSet>
      <dgm:spPr/>
    </dgm:pt>
    <dgm:pt modelId="{B5E8BB4E-923B-448E-BC50-350D8F84B275}" type="pres">
      <dgm:prSet presAssocID="{254B94C2-279E-4C65-8639-3F79E033BF4C}" presName="rootComposite" presStyleCnt="0"/>
      <dgm:spPr/>
    </dgm:pt>
    <dgm:pt modelId="{2FFAA618-DF73-4594-A761-E889840626C9}" type="pres">
      <dgm:prSet presAssocID="{254B94C2-279E-4C65-8639-3F79E033BF4C}" presName="rootText" presStyleLbl="node4" presStyleIdx="16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23695E-F65D-4B3D-A5AD-8EBA807F4145}" type="pres">
      <dgm:prSet presAssocID="{254B94C2-279E-4C65-8639-3F79E033BF4C}" presName="rootConnector" presStyleLbl="node4" presStyleIdx="16" presStyleCnt="20"/>
      <dgm:spPr/>
      <dgm:t>
        <a:bodyPr/>
        <a:lstStyle/>
        <a:p>
          <a:endParaRPr lang="es-ES"/>
        </a:p>
      </dgm:t>
    </dgm:pt>
    <dgm:pt modelId="{01E15DFB-3708-44AE-A331-C70AD86CB22D}" type="pres">
      <dgm:prSet presAssocID="{254B94C2-279E-4C65-8639-3F79E033BF4C}" presName="hierChild4" presStyleCnt="0"/>
      <dgm:spPr/>
    </dgm:pt>
    <dgm:pt modelId="{9B717684-8D4E-4048-A37D-3A63643826CA}" type="pres">
      <dgm:prSet presAssocID="{254B94C2-279E-4C65-8639-3F79E033BF4C}" presName="hierChild5" presStyleCnt="0"/>
      <dgm:spPr/>
    </dgm:pt>
    <dgm:pt modelId="{69027D15-BCDA-4770-A8AB-EE7BF2E161EE}" type="pres">
      <dgm:prSet presAssocID="{42632468-C0FE-4B6A-B685-58A505031FD8}" presName="hierChild5" presStyleCnt="0"/>
      <dgm:spPr/>
    </dgm:pt>
    <dgm:pt modelId="{91A20F2D-B159-45A4-B17A-5AC347221F25}" type="pres">
      <dgm:prSet presAssocID="{2C62809F-DDF8-4A41-9E10-E94A56D07C17}" presName="Name37" presStyleLbl="parChTrans1D3" presStyleIdx="6" presStyleCnt="7"/>
      <dgm:spPr/>
      <dgm:t>
        <a:bodyPr/>
        <a:lstStyle/>
        <a:p>
          <a:endParaRPr lang="es-ES"/>
        </a:p>
      </dgm:t>
    </dgm:pt>
    <dgm:pt modelId="{EC830840-76E3-40C1-8A8F-92B115504A89}" type="pres">
      <dgm:prSet presAssocID="{16260BDB-57F7-4F6E-96B8-0BE49DA0EEEB}" presName="hierRoot2" presStyleCnt="0">
        <dgm:presLayoutVars>
          <dgm:hierBranch val="init"/>
        </dgm:presLayoutVars>
      </dgm:prSet>
      <dgm:spPr/>
    </dgm:pt>
    <dgm:pt modelId="{C030003E-4A6E-4145-8AC2-A87618C83DF6}" type="pres">
      <dgm:prSet presAssocID="{16260BDB-57F7-4F6E-96B8-0BE49DA0EEEB}" presName="rootComposite" presStyleCnt="0"/>
      <dgm:spPr/>
    </dgm:pt>
    <dgm:pt modelId="{8113B311-9332-4610-BEC8-BB4415403D63}" type="pres">
      <dgm:prSet presAssocID="{16260BDB-57F7-4F6E-96B8-0BE49DA0EEEB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FC90ECA-71E1-4F8B-8497-39C6B3E55443}" type="pres">
      <dgm:prSet presAssocID="{16260BDB-57F7-4F6E-96B8-0BE49DA0EEEB}" presName="rootConnector" presStyleLbl="node3" presStyleIdx="6" presStyleCnt="7"/>
      <dgm:spPr/>
      <dgm:t>
        <a:bodyPr/>
        <a:lstStyle/>
        <a:p>
          <a:endParaRPr lang="es-ES"/>
        </a:p>
      </dgm:t>
    </dgm:pt>
    <dgm:pt modelId="{53C77922-3519-4895-81C6-515D95BDC1C9}" type="pres">
      <dgm:prSet presAssocID="{16260BDB-57F7-4F6E-96B8-0BE49DA0EEEB}" presName="hierChild4" presStyleCnt="0"/>
      <dgm:spPr/>
    </dgm:pt>
    <dgm:pt modelId="{096C62EB-07D1-428C-9E52-F6AEBDB6497B}" type="pres">
      <dgm:prSet presAssocID="{877641C6-DAD8-449F-A5E3-6A6CFC5E154D}" presName="Name37" presStyleLbl="parChTrans1D4" presStyleIdx="17" presStyleCnt="20"/>
      <dgm:spPr/>
      <dgm:t>
        <a:bodyPr/>
        <a:lstStyle/>
        <a:p>
          <a:endParaRPr lang="es-ES"/>
        </a:p>
      </dgm:t>
    </dgm:pt>
    <dgm:pt modelId="{316C6649-C287-4B52-966F-A3642B85A9EF}" type="pres">
      <dgm:prSet presAssocID="{9123CF53-4896-4ADC-9649-421D06B051DE}" presName="hierRoot2" presStyleCnt="0">
        <dgm:presLayoutVars>
          <dgm:hierBranch val="init"/>
        </dgm:presLayoutVars>
      </dgm:prSet>
      <dgm:spPr/>
    </dgm:pt>
    <dgm:pt modelId="{E0A5F9B3-962F-4A36-B5E8-639E2787F50C}" type="pres">
      <dgm:prSet presAssocID="{9123CF53-4896-4ADC-9649-421D06B051DE}" presName="rootComposite" presStyleCnt="0"/>
      <dgm:spPr/>
    </dgm:pt>
    <dgm:pt modelId="{AE59A54C-25AA-4776-B234-5761EA35A335}" type="pres">
      <dgm:prSet presAssocID="{9123CF53-4896-4ADC-9649-421D06B051DE}" presName="rootText" presStyleLbl="node4" presStyleIdx="17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87C5CC-8EC8-4052-87C2-23609F7A9A73}" type="pres">
      <dgm:prSet presAssocID="{9123CF53-4896-4ADC-9649-421D06B051DE}" presName="rootConnector" presStyleLbl="node4" presStyleIdx="17" presStyleCnt="20"/>
      <dgm:spPr/>
      <dgm:t>
        <a:bodyPr/>
        <a:lstStyle/>
        <a:p>
          <a:endParaRPr lang="es-ES"/>
        </a:p>
      </dgm:t>
    </dgm:pt>
    <dgm:pt modelId="{5DACB877-B645-4198-A8F2-597E3D0EE138}" type="pres">
      <dgm:prSet presAssocID="{9123CF53-4896-4ADC-9649-421D06B051DE}" presName="hierChild4" presStyleCnt="0"/>
      <dgm:spPr/>
    </dgm:pt>
    <dgm:pt modelId="{7C101ED4-5E45-405C-97AF-A54D8832FB82}" type="pres">
      <dgm:prSet presAssocID="{9123CF53-4896-4ADC-9649-421D06B051DE}" presName="hierChild5" presStyleCnt="0"/>
      <dgm:spPr/>
    </dgm:pt>
    <dgm:pt modelId="{5BD41C05-106B-4520-8AFA-98935434D877}" type="pres">
      <dgm:prSet presAssocID="{7755929A-9D91-41DB-8F39-E36DBA3948CF}" presName="Name37" presStyleLbl="parChTrans1D4" presStyleIdx="18" presStyleCnt="20"/>
      <dgm:spPr/>
      <dgm:t>
        <a:bodyPr/>
        <a:lstStyle/>
        <a:p>
          <a:endParaRPr lang="es-ES"/>
        </a:p>
      </dgm:t>
    </dgm:pt>
    <dgm:pt modelId="{8E22FB2F-3B0B-4327-87D5-0B909FDA453A}" type="pres">
      <dgm:prSet presAssocID="{83B685B2-B71A-4CD6-8736-BEE458EE1A0A}" presName="hierRoot2" presStyleCnt="0">
        <dgm:presLayoutVars>
          <dgm:hierBranch val="init"/>
        </dgm:presLayoutVars>
      </dgm:prSet>
      <dgm:spPr/>
    </dgm:pt>
    <dgm:pt modelId="{3F5E40EB-47CD-47BC-BBAB-CBC358559EEB}" type="pres">
      <dgm:prSet presAssocID="{83B685B2-B71A-4CD6-8736-BEE458EE1A0A}" presName="rootComposite" presStyleCnt="0"/>
      <dgm:spPr/>
    </dgm:pt>
    <dgm:pt modelId="{765EF5D1-C74A-4202-B34E-69CAAB04D2FF}" type="pres">
      <dgm:prSet presAssocID="{83B685B2-B71A-4CD6-8736-BEE458EE1A0A}" presName="rootText" presStyleLbl="node4" presStyleIdx="18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8D8398-D427-4AB3-BEB9-D44F06458810}" type="pres">
      <dgm:prSet presAssocID="{83B685B2-B71A-4CD6-8736-BEE458EE1A0A}" presName="rootConnector" presStyleLbl="node4" presStyleIdx="18" presStyleCnt="20"/>
      <dgm:spPr/>
      <dgm:t>
        <a:bodyPr/>
        <a:lstStyle/>
        <a:p>
          <a:endParaRPr lang="es-ES"/>
        </a:p>
      </dgm:t>
    </dgm:pt>
    <dgm:pt modelId="{ACA3A98C-8402-4CDA-A97D-631894700F75}" type="pres">
      <dgm:prSet presAssocID="{83B685B2-B71A-4CD6-8736-BEE458EE1A0A}" presName="hierChild4" presStyleCnt="0"/>
      <dgm:spPr/>
    </dgm:pt>
    <dgm:pt modelId="{F14CFF15-036F-406A-87DA-6B7A5305A4B7}" type="pres">
      <dgm:prSet presAssocID="{83B685B2-B71A-4CD6-8736-BEE458EE1A0A}" presName="hierChild5" presStyleCnt="0"/>
      <dgm:spPr/>
    </dgm:pt>
    <dgm:pt modelId="{81DC33C7-14B6-4C94-AAF4-F58676428569}" type="pres">
      <dgm:prSet presAssocID="{B3C7BCA0-CF05-4BE6-B6AF-86B37836B11E}" presName="Name37" presStyleLbl="parChTrans1D4" presStyleIdx="19" presStyleCnt="20"/>
      <dgm:spPr/>
      <dgm:t>
        <a:bodyPr/>
        <a:lstStyle/>
        <a:p>
          <a:endParaRPr lang="es-ES"/>
        </a:p>
      </dgm:t>
    </dgm:pt>
    <dgm:pt modelId="{CDAFDB1C-7FA3-46FD-B360-BB787FC09B4B}" type="pres">
      <dgm:prSet presAssocID="{9591AA53-095B-4618-B2A8-0FDEF6666673}" presName="hierRoot2" presStyleCnt="0">
        <dgm:presLayoutVars>
          <dgm:hierBranch val="init"/>
        </dgm:presLayoutVars>
      </dgm:prSet>
      <dgm:spPr/>
    </dgm:pt>
    <dgm:pt modelId="{37DEAFC2-1769-48AC-B42F-9733671BB815}" type="pres">
      <dgm:prSet presAssocID="{9591AA53-095B-4618-B2A8-0FDEF6666673}" presName="rootComposite" presStyleCnt="0"/>
      <dgm:spPr/>
    </dgm:pt>
    <dgm:pt modelId="{CF39ED0B-AF11-4277-816B-4C6A862DDC61}" type="pres">
      <dgm:prSet presAssocID="{9591AA53-095B-4618-B2A8-0FDEF6666673}" presName="rootText" presStyleLbl="node4" presStyleIdx="19" presStyleCnt="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CB004E-C202-4099-926D-90626B73E17A}" type="pres">
      <dgm:prSet presAssocID="{9591AA53-095B-4618-B2A8-0FDEF6666673}" presName="rootConnector" presStyleLbl="node4" presStyleIdx="19" presStyleCnt="20"/>
      <dgm:spPr/>
      <dgm:t>
        <a:bodyPr/>
        <a:lstStyle/>
        <a:p>
          <a:endParaRPr lang="es-ES"/>
        </a:p>
      </dgm:t>
    </dgm:pt>
    <dgm:pt modelId="{E47D862E-9060-42D7-872C-D62447EBF2AA}" type="pres">
      <dgm:prSet presAssocID="{9591AA53-095B-4618-B2A8-0FDEF6666673}" presName="hierChild4" presStyleCnt="0"/>
      <dgm:spPr/>
    </dgm:pt>
    <dgm:pt modelId="{3208C2C9-19DD-4350-8A9A-DED19E5FC1C1}" type="pres">
      <dgm:prSet presAssocID="{9591AA53-095B-4618-B2A8-0FDEF6666673}" presName="hierChild5" presStyleCnt="0"/>
      <dgm:spPr/>
    </dgm:pt>
    <dgm:pt modelId="{078A1347-EE33-4D48-A322-9D8EA24A3833}" type="pres">
      <dgm:prSet presAssocID="{16260BDB-57F7-4F6E-96B8-0BE49DA0EEEB}" presName="hierChild5" presStyleCnt="0"/>
      <dgm:spPr/>
    </dgm:pt>
    <dgm:pt modelId="{85F14189-18DC-43E9-A82D-645F1078FB51}" type="pres">
      <dgm:prSet presAssocID="{4A740F0F-818B-4EA4-819D-546F9531D37E}" presName="hierChild5" presStyleCnt="0"/>
      <dgm:spPr/>
    </dgm:pt>
    <dgm:pt modelId="{9A615FB1-4685-4CC6-8147-15E1EF1CE46D}" type="pres">
      <dgm:prSet presAssocID="{8F8151AC-9144-44F4-9081-C50724F040F5}" presName="hierChild3" presStyleCnt="0"/>
      <dgm:spPr/>
    </dgm:pt>
  </dgm:ptLst>
  <dgm:cxnLst>
    <dgm:cxn modelId="{0F1D5148-E28C-40FA-8499-F04B129DB35A}" type="presOf" srcId="{1E92A66C-26DD-44BD-A2F0-CC194E6B3BCE}" destId="{D0BC7B3A-5D9B-4773-B854-9D272BD31747}" srcOrd="1" destOrd="0" presId="urn:microsoft.com/office/officeart/2005/8/layout/orgChart1"/>
    <dgm:cxn modelId="{9CA43792-6F59-4748-B98B-E4FC9389E54D}" srcId="{42632468-C0FE-4B6A-B685-58A505031FD8}" destId="{04C0DB78-B5F0-4FE4-971B-042B718386E0}" srcOrd="0" destOrd="0" parTransId="{C49D2128-1410-4D53-9F49-2342EABB00B7}" sibTransId="{25AD7769-7422-4480-9505-4670104242DE}"/>
    <dgm:cxn modelId="{599FF436-4F14-43C2-92BB-847B96BBE63B}" type="presOf" srcId="{254B94C2-279E-4C65-8639-3F79E033BF4C}" destId="{2FFAA618-DF73-4594-A761-E889840626C9}" srcOrd="0" destOrd="0" presId="urn:microsoft.com/office/officeart/2005/8/layout/orgChart1"/>
    <dgm:cxn modelId="{4428DD93-7953-46B9-B58B-8437319DB673}" type="presOf" srcId="{EBE9FF41-E707-4B8B-84C5-5E1C5002B287}" destId="{3BAF6E57-2F85-4104-B20B-0EE1DFCE0367}" srcOrd="1" destOrd="0" presId="urn:microsoft.com/office/officeart/2005/8/layout/orgChart1"/>
    <dgm:cxn modelId="{78758CA7-DF73-45EB-AFDD-B571C08CBAB1}" type="presOf" srcId="{D2E7C700-0925-40D6-8CFD-29265FD15D26}" destId="{94C095CD-76EF-4EE5-BEF2-9A50A5F24A4B}" srcOrd="1" destOrd="0" presId="urn:microsoft.com/office/officeart/2005/8/layout/orgChart1"/>
    <dgm:cxn modelId="{D3CD5548-9338-4A7C-87AA-97D49B70CC8A}" type="presOf" srcId="{72E727C3-2858-4C67-8CF8-DB0F4C549A29}" destId="{7B0016BE-F81C-4897-A63D-80F2E4F8BDE4}" srcOrd="0" destOrd="0" presId="urn:microsoft.com/office/officeart/2005/8/layout/orgChart1"/>
    <dgm:cxn modelId="{FB754D83-7BEF-456F-AFCE-91D6CA9D943C}" type="presOf" srcId="{E4DB0B3F-1AD3-4996-9B7A-56402F476187}" destId="{27FB0C4E-97FD-4AE0-870F-1A4EA5A549C4}" srcOrd="1" destOrd="0" presId="urn:microsoft.com/office/officeart/2005/8/layout/orgChart1"/>
    <dgm:cxn modelId="{A473A401-E16F-4474-8951-D3428E0C7B5F}" type="presOf" srcId="{7755929A-9D91-41DB-8F39-E36DBA3948CF}" destId="{5BD41C05-106B-4520-8AFA-98935434D877}" srcOrd="0" destOrd="0" presId="urn:microsoft.com/office/officeart/2005/8/layout/orgChart1"/>
    <dgm:cxn modelId="{86BC34FF-0B12-41E5-8905-A1D3FB6EE31F}" srcId="{16260BDB-57F7-4F6E-96B8-0BE49DA0EEEB}" destId="{83B685B2-B71A-4CD6-8736-BEE458EE1A0A}" srcOrd="1" destOrd="0" parTransId="{7755929A-9D91-41DB-8F39-E36DBA3948CF}" sibTransId="{8C53525B-AC7B-4A15-9AA6-B8899950576C}"/>
    <dgm:cxn modelId="{EA92BE83-9EC1-406F-B8CC-D00E10C5030F}" type="presOf" srcId="{0F74A34C-90E3-468E-9388-B1A622F2CBA2}" destId="{E0B3B9CF-6740-41B8-A0D9-5F84CC57B10A}" srcOrd="0" destOrd="0" presId="urn:microsoft.com/office/officeart/2005/8/layout/orgChart1"/>
    <dgm:cxn modelId="{24C8EC79-BE66-43E3-B69F-2840EDC60864}" type="presOf" srcId="{4A740F0F-818B-4EA4-819D-546F9531D37E}" destId="{B9997856-4241-42AF-B670-CFAACACEFBD4}" srcOrd="1" destOrd="0" presId="urn:microsoft.com/office/officeart/2005/8/layout/orgChart1"/>
    <dgm:cxn modelId="{2794AE13-DC2E-4E7D-BEA5-F29900331CC5}" type="presOf" srcId="{4A740F0F-818B-4EA4-819D-546F9531D37E}" destId="{EC33EA98-8A86-4E84-A6CD-F6667C13DBF8}" srcOrd="0" destOrd="0" presId="urn:microsoft.com/office/officeart/2005/8/layout/orgChart1"/>
    <dgm:cxn modelId="{46306F5D-5EEE-40BD-83DA-C9291097CC37}" type="presOf" srcId="{854F4E2A-2C66-4C1F-9CE2-37FF2A48BB9F}" destId="{EC3AE873-A735-4AC8-BE50-E46682E4C94E}" srcOrd="0" destOrd="0" presId="urn:microsoft.com/office/officeart/2005/8/layout/orgChart1"/>
    <dgm:cxn modelId="{760F21EB-2EC9-4944-BB14-62DCED460E04}" srcId="{4A740F0F-818B-4EA4-819D-546F9531D37E}" destId="{845A953A-381F-48AC-9354-9B16496167A6}" srcOrd="2" destOrd="0" parTransId="{72E727C3-2858-4C67-8CF8-DB0F4C549A29}" sibTransId="{B0D01518-C772-44CA-9DF5-360E49EFD11E}"/>
    <dgm:cxn modelId="{51107D08-E991-4E9D-A129-EE078F08C4D3}" type="presOf" srcId="{28D8922F-83A2-4444-BE3D-7CF2C506314D}" destId="{1879D0A3-D5C0-40D9-A018-E3C4885D2938}" srcOrd="1" destOrd="0" presId="urn:microsoft.com/office/officeart/2005/8/layout/orgChart1"/>
    <dgm:cxn modelId="{983478B8-092C-4E9B-A9A7-82C321C3D924}" type="presOf" srcId="{B3C7BCA0-CF05-4BE6-B6AF-86B37836B11E}" destId="{81DC33C7-14B6-4C94-AAF4-F58676428569}" srcOrd="0" destOrd="0" presId="urn:microsoft.com/office/officeart/2005/8/layout/orgChart1"/>
    <dgm:cxn modelId="{2F74A76D-4781-4DDC-900D-E7D515AB12DA}" type="presOf" srcId="{080074EA-560D-4F64-930A-4994D44FE0EB}" destId="{040471B6-9884-4988-B628-74517FE51A83}" srcOrd="0" destOrd="0" presId="urn:microsoft.com/office/officeart/2005/8/layout/orgChart1"/>
    <dgm:cxn modelId="{3239853C-FA46-43B5-A2C8-7E44F91EB9CD}" srcId="{4A740F0F-818B-4EA4-819D-546F9531D37E}" destId="{EBE9FF41-E707-4B8B-84C5-5E1C5002B287}" srcOrd="4" destOrd="0" parTransId="{649410E0-4386-458E-A959-EDADE2AA35FF}" sibTransId="{86D74C21-8E77-4CFD-8194-23E12FC2D67F}"/>
    <dgm:cxn modelId="{51155CDD-AB5F-4579-A81B-79110E919FA4}" type="presOf" srcId="{77A2A4AD-4E6C-45D8-8571-735BA2D13F3F}" destId="{F5A3C781-486E-4025-88E7-E7D0BD0D8FAB}" srcOrd="0" destOrd="0" presId="urn:microsoft.com/office/officeart/2005/8/layout/orgChart1"/>
    <dgm:cxn modelId="{F13D38FA-09CB-4543-BC5E-75D2C769B4D4}" srcId="{4A740F0F-818B-4EA4-819D-546F9531D37E}" destId="{1E92A66C-26DD-44BD-A2F0-CC194E6B3BCE}" srcOrd="0" destOrd="0" parTransId="{2D972F5C-451C-4B31-9F89-26E50106B08A}" sibTransId="{DF470ACF-3A99-4192-A98B-9C2130DD47FD}"/>
    <dgm:cxn modelId="{2207E3C8-AED1-4843-9084-C4F0400F97ED}" type="presOf" srcId="{0214EF4C-12B0-4725-9436-F0090A3D1F83}" destId="{83FF4C17-0662-44B5-BD44-A7C5D4803090}" srcOrd="0" destOrd="0" presId="urn:microsoft.com/office/officeart/2005/8/layout/orgChart1"/>
    <dgm:cxn modelId="{45A9F6C9-BC13-43F1-93D9-0C62CF37EAA2}" type="presOf" srcId="{EBE9FF41-E707-4B8B-84C5-5E1C5002B287}" destId="{F5A8CFB9-066E-4EE1-BB99-C1CC994D52CC}" srcOrd="0" destOrd="0" presId="urn:microsoft.com/office/officeart/2005/8/layout/orgChart1"/>
    <dgm:cxn modelId="{9242F906-E0BE-4E4F-8C09-1467FB5C3807}" srcId="{EBE9FF41-E707-4B8B-84C5-5E1C5002B287}" destId="{A85B7C7A-E748-4554-BE3E-F489EA57BE1C}" srcOrd="1" destOrd="0" parTransId="{0F74A34C-90E3-468E-9388-B1A622F2CBA2}" sibTransId="{CAABD713-AB0B-423B-A6E6-7C661EA0A149}"/>
    <dgm:cxn modelId="{628F5CB3-1278-426A-86CC-21FAA47FBEA0}" srcId="{4A740F0F-818B-4EA4-819D-546F9531D37E}" destId="{16260BDB-57F7-4F6E-96B8-0BE49DA0EEEB}" srcOrd="6" destOrd="0" parTransId="{2C62809F-DDF8-4A41-9E10-E94A56D07C17}" sibTransId="{87F2B8E5-3E3C-4486-AEF0-9D3A07A3ED04}"/>
    <dgm:cxn modelId="{7226EE78-9449-4ECA-A200-FCCA4482D433}" type="presOf" srcId="{DF098996-74A7-484D-9CB8-93AF7AFB11B4}" destId="{282F989E-D7BB-4354-A057-65B4C460E95E}" srcOrd="0" destOrd="0" presId="urn:microsoft.com/office/officeart/2005/8/layout/orgChart1"/>
    <dgm:cxn modelId="{6D450589-7D9E-4736-9239-C658BC558326}" srcId="{845A953A-381F-48AC-9354-9B16496167A6}" destId="{688B1034-5512-4E4D-9611-535FB041EEAD}" srcOrd="1" destOrd="0" parTransId="{2CCA7571-596C-4CED-A423-E426B0FB35ED}" sibTransId="{5DD465F8-DFAF-4917-9C85-6540087C098A}"/>
    <dgm:cxn modelId="{4AC528C5-E623-4C4A-A936-099807D57685}" type="presOf" srcId="{77A2A4AD-4E6C-45D8-8571-735BA2D13F3F}" destId="{A9BC8263-A8A1-403F-8E16-F2085C964AF5}" srcOrd="1" destOrd="0" presId="urn:microsoft.com/office/officeart/2005/8/layout/orgChart1"/>
    <dgm:cxn modelId="{363187D9-7270-4D3E-A293-1608E8BF1BC2}" type="presOf" srcId="{A85B7C7A-E748-4554-BE3E-F489EA57BE1C}" destId="{08A1635B-5266-45EA-A3E9-1A718E7EC86B}" srcOrd="0" destOrd="0" presId="urn:microsoft.com/office/officeart/2005/8/layout/orgChart1"/>
    <dgm:cxn modelId="{E39C675E-526C-4645-9882-C23132F459E5}" srcId="{EBE9FF41-E707-4B8B-84C5-5E1C5002B287}" destId="{EC5F6568-FA70-420E-AE31-4B628BD05127}" srcOrd="0" destOrd="0" parTransId="{1AA3EF1C-CA53-4B5A-8FE1-09038F7D3A1C}" sibTransId="{5EC0D867-3F31-46DC-BC01-D440F65F289D}"/>
    <dgm:cxn modelId="{AEBD1A8E-E69B-457F-8BBB-0C70DB3C87CA}" type="presOf" srcId="{42632468-C0FE-4B6A-B685-58A505031FD8}" destId="{FB1CE696-7DE5-4D32-BBF7-972D521C5029}" srcOrd="1" destOrd="0" presId="urn:microsoft.com/office/officeart/2005/8/layout/orgChart1"/>
    <dgm:cxn modelId="{39424DF5-C4D7-4C44-9F47-3C151E7739C1}" type="presOf" srcId="{16260BDB-57F7-4F6E-96B8-0BE49DA0EEEB}" destId="{8FC90ECA-71E1-4F8B-8497-39C6B3E55443}" srcOrd="1" destOrd="0" presId="urn:microsoft.com/office/officeart/2005/8/layout/orgChart1"/>
    <dgm:cxn modelId="{59FFE3DA-859F-41EA-9841-ECA4D5838135}" srcId="{4A740F0F-818B-4EA4-819D-546F9531D37E}" destId="{3385E24F-1D64-42EF-81E0-4C0B814D462A}" srcOrd="1" destOrd="0" parTransId="{FBF8BC70-BF06-47D5-9EE0-AB913B5D7930}" sibTransId="{376076F3-E9C4-4264-A654-AF1680466FD1}"/>
    <dgm:cxn modelId="{B3152C23-12A3-423E-AEC8-F2A3B30D2CF9}" type="presOf" srcId="{3385E24F-1D64-42EF-81E0-4C0B814D462A}" destId="{3E19B334-378F-49DD-BA73-81662FE8B94F}" srcOrd="0" destOrd="0" presId="urn:microsoft.com/office/officeart/2005/8/layout/orgChart1"/>
    <dgm:cxn modelId="{3E385771-07AC-4C70-8BAE-2A70818A7DF1}" type="presOf" srcId="{FBF8BC70-BF06-47D5-9EE0-AB913B5D7930}" destId="{A5450168-34E1-4E88-9DF0-68CD6A12D439}" srcOrd="0" destOrd="0" presId="urn:microsoft.com/office/officeart/2005/8/layout/orgChart1"/>
    <dgm:cxn modelId="{989E0C94-E2D0-48E0-BBC6-2EF0B7A6DD06}" type="presOf" srcId="{CAD9028F-84B5-4A06-94AF-584F527D8058}" destId="{36066C8B-AFD4-4410-B8B4-7BF2D019FC94}" srcOrd="1" destOrd="0" presId="urn:microsoft.com/office/officeart/2005/8/layout/orgChart1"/>
    <dgm:cxn modelId="{5A20F5E4-F929-4BE5-BCB3-02BC02A4CD0F}" type="presOf" srcId="{688B1034-5512-4E4D-9611-535FB041EEAD}" destId="{8C3357CD-81F1-48EA-808E-CC1F2CF91129}" srcOrd="1" destOrd="0" presId="urn:microsoft.com/office/officeart/2005/8/layout/orgChart1"/>
    <dgm:cxn modelId="{D46723FB-2390-4BD6-9065-CA1E064D0CE7}" type="presOf" srcId="{83B685B2-B71A-4CD6-8736-BEE458EE1A0A}" destId="{765EF5D1-C74A-4202-B34E-69CAAB04D2FF}" srcOrd="0" destOrd="0" presId="urn:microsoft.com/office/officeart/2005/8/layout/orgChart1"/>
    <dgm:cxn modelId="{8A7FF9E0-0903-4F77-9FBA-F455ADCCCAEE}" type="presOf" srcId="{D7B1669A-277D-4390-81C7-BF7475902716}" destId="{87D21B68-7958-40FE-A526-43E59FFE214D}" srcOrd="1" destOrd="0" presId="urn:microsoft.com/office/officeart/2005/8/layout/orgChart1"/>
    <dgm:cxn modelId="{A2F7D7E4-CC3A-47EB-B867-5FB07C611CE2}" srcId="{42632468-C0FE-4B6A-B685-58A505031FD8}" destId="{254B94C2-279E-4C65-8639-3F79E033BF4C}" srcOrd="2" destOrd="0" parTransId="{82F7EA93-C929-4CF7-8084-461C65C410BE}" sibTransId="{169D5919-D530-4FC3-B684-1A2557B9A71B}"/>
    <dgm:cxn modelId="{547F8345-1D10-4C1F-9D6B-6FD1DA745AD8}" type="presOf" srcId="{83B685B2-B71A-4CD6-8736-BEE458EE1A0A}" destId="{6B8D8398-D427-4AB3-BEB9-D44F06458810}" srcOrd="1" destOrd="0" presId="urn:microsoft.com/office/officeart/2005/8/layout/orgChart1"/>
    <dgm:cxn modelId="{E8D15E1E-DDD2-4626-861B-CD5C048586E1}" type="presOf" srcId="{CAD9028F-84B5-4A06-94AF-584F527D8058}" destId="{F25AD4FE-1A78-4C00-9884-43240D65B2F8}" srcOrd="0" destOrd="0" presId="urn:microsoft.com/office/officeart/2005/8/layout/orgChart1"/>
    <dgm:cxn modelId="{45BE4773-E5C4-46AB-ABE7-2480A90936EA}" type="presOf" srcId="{845A953A-381F-48AC-9354-9B16496167A6}" destId="{E46887D0-A027-46C5-9EC6-94926BFDEE89}" srcOrd="1" destOrd="0" presId="urn:microsoft.com/office/officeart/2005/8/layout/orgChart1"/>
    <dgm:cxn modelId="{649DCC18-EB61-4A89-97AA-DCEC6715706D}" type="presOf" srcId="{53BF5FA2-75A4-40F9-A8F1-D32DD19B1FA6}" destId="{5319CD23-2927-4052-BCC6-CB1C6C52E2D8}" srcOrd="0" destOrd="0" presId="urn:microsoft.com/office/officeart/2005/8/layout/orgChart1"/>
    <dgm:cxn modelId="{02236313-28FF-45DD-B00C-27DCEC011715}" type="presOf" srcId="{223EEAA8-2318-4250-9834-A809C13FC619}" destId="{852AFF14-81A2-4112-8BDD-1615C32E003D}" srcOrd="0" destOrd="0" presId="urn:microsoft.com/office/officeart/2005/8/layout/orgChart1"/>
    <dgm:cxn modelId="{AFF66378-A61E-4C05-8ABC-126DE6180419}" type="presOf" srcId="{28D8922F-83A2-4444-BE3D-7CF2C506314D}" destId="{8E7C5AF0-BEA3-43EF-9E8D-B0D61A798EFD}" srcOrd="0" destOrd="0" presId="urn:microsoft.com/office/officeart/2005/8/layout/orgChart1"/>
    <dgm:cxn modelId="{23A1DD54-A919-47DE-92D4-23E7E8E996AB}" type="presOf" srcId="{C49D2128-1410-4D53-9F49-2342EABB00B7}" destId="{5035C79F-8840-4D64-81DB-9808F195C9C5}" srcOrd="0" destOrd="0" presId="urn:microsoft.com/office/officeart/2005/8/layout/orgChart1"/>
    <dgm:cxn modelId="{B0381E00-5109-4078-AC27-D28E9D56A93E}" srcId="{845A953A-381F-48AC-9354-9B16496167A6}" destId="{77A2A4AD-4E6C-45D8-8571-735BA2D13F3F}" srcOrd="2" destOrd="0" parTransId="{18391E86-C143-484F-AEB3-90EDB37592D3}" sibTransId="{5C374A19-3E07-4EC4-A14C-B0F5BB0EC97B}"/>
    <dgm:cxn modelId="{07C92DC1-7C71-4C89-8492-CF3EABD462BB}" type="presOf" srcId="{D223814C-BFF2-405F-BF29-29EF98C777FA}" destId="{4F759A9A-7EC0-42F8-899D-5B6F8C6D2A3A}" srcOrd="0" destOrd="0" presId="urn:microsoft.com/office/officeart/2005/8/layout/orgChart1"/>
    <dgm:cxn modelId="{859C082B-3F92-4AC0-8ABD-5E5C42CC1A10}" type="presOf" srcId="{E4B27832-E2E3-4B0A-AE31-8367B3D75405}" destId="{1B475B43-1374-40F5-A81A-C89B0E0C2DE0}" srcOrd="0" destOrd="0" presId="urn:microsoft.com/office/officeart/2005/8/layout/orgChart1"/>
    <dgm:cxn modelId="{6F033E43-5BCB-43A8-9A71-58F648937564}" type="presOf" srcId="{E1562184-52BD-43D0-B8AF-3AEF8789B97B}" destId="{6103020E-1C48-43F2-8261-7704C317B514}" srcOrd="0" destOrd="0" presId="urn:microsoft.com/office/officeart/2005/8/layout/orgChart1"/>
    <dgm:cxn modelId="{747E6750-42FC-4A3D-A0AF-2E6374C1F6F4}" srcId="{4A740F0F-818B-4EA4-819D-546F9531D37E}" destId="{42632468-C0FE-4B6A-B685-58A505031FD8}" srcOrd="5" destOrd="0" parTransId="{FC52A5F1-C814-410F-B856-BE85D9413B2E}" sibTransId="{71AD6192-87DB-4D8C-B5E7-7BB9E9826F60}"/>
    <dgm:cxn modelId="{097A97D2-6051-41F3-95CB-2BE98E624975}" srcId="{EBE9FF41-E707-4B8B-84C5-5E1C5002B287}" destId="{D7B1669A-277D-4390-81C7-BF7475902716}" srcOrd="2" destOrd="0" parTransId="{54858F64-CB0E-4154-9D4D-669D39A834BA}" sibTransId="{28FF5FFA-2674-4FDC-9493-CA3CA4DDC848}"/>
    <dgm:cxn modelId="{6EFAACB3-773C-40FB-ABC4-E31A57562CD7}" type="presOf" srcId="{04C0DB78-B5F0-4FE4-971B-042B718386E0}" destId="{6646F7EC-C0C5-4BDB-8EDB-708C10B3558B}" srcOrd="0" destOrd="0" presId="urn:microsoft.com/office/officeart/2005/8/layout/orgChart1"/>
    <dgm:cxn modelId="{8009400C-4FB3-4FE9-A3BF-93D6D5A43BEC}" type="presOf" srcId="{279C3BA6-C714-4A2C-A1BC-C0E5A9143A08}" destId="{AA6FF043-A187-4B1D-B633-7D6E090C652A}" srcOrd="0" destOrd="0" presId="urn:microsoft.com/office/officeart/2005/8/layout/orgChart1"/>
    <dgm:cxn modelId="{EFE38B40-F83C-4669-92BB-27B61A3D2994}" type="presOf" srcId="{82F7EA93-C929-4CF7-8084-461C65C410BE}" destId="{448DDD7B-2425-4803-988F-0BA52AFF0BCC}" srcOrd="0" destOrd="0" presId="urn:microsoft.com/office/officeart/2005/8/layout/orgChart1"/>
    <dgm:cxn modelId="{1ED02660-EF80-4A6F-A0D4-3B8F1A7F4CEC}" srcId="{42632468-C0FE-4B6A-B685-58A505031FD8}" destId="{53BF5FA2-75A4-40F9-A8F1-D32DD19B1FA6}" srcOrd="1" destOrd="0" parTransId="{81984D36-5239-4DF5-9FA3-A11328D529B1}" sibTransId="{4740A1AF-95A4-4E8F-9F8A-70EF94599A4B}"/>
    <dgm:cxn modelId="{46D7F5D2-7874-4B24-9589-3C9C92632F0B}" srcId="{CAD9028F-84B5-4A06-94AF-584F527D8058}" destId="{6F4FE412-0552-440B-9E8B-AFAF750B434D}" srcOrd="1" destOrd="0" parTransId="{DF098996-74A7-484D-9CB8-93AF7AFB11B4}" sibTransId="{D88170F0-B4E4-4448-AFF1-7C5D659B2D49}"/>
    <dgm:cxn modelId="{D9061E5A-F394-403E-843F-C60600A0EEF3}" type="presOf" srcId="{42632468-C0FE-4B6A-B685-58A505031FD8}" destId="{32D74D96-6E29-4FCF-94CD-8DFCE7AD2077}" srcOrd="0" destOrd="0" presId="urn:microsoft.com/office/officeart/2005/8/layout/orgChart1"/>
    <dgm:cxn modelId="{5364B0EA-E898-4166-8495-8AB8BEE06EA4}" type="presOf" srcId="{EC5F6568-FA70-420E-AE31-4B628BD05127}" destId="{3FB1D719-FBBD-4866-9F84-E15F23B75906}" srcOrd="0" destOrd="0" presId="urn:microsoft.com/office/officeart/2005/8/layout/orgChart1"/>
    <dgm:cxn modelId="{001DDC02-D443-4857-8BBF-AF9C20A65830}" srcId="{3385E24F-1D64-42EF-81E0-4C0B814D462A}" destId="{E4B27832-E2E3-4B0A-AE31-8367B3D75405}" srcOrd="0" destOrd="0" parTransId="{E1562184-52BD-43D0-B8AF-3AEF8789B97B}" sibTransId="{773A9447-F431-4843-9A9D-A87A79D3A8A6}"/>
    <dgm:cxn modelId="{F4603A54-E856-477B-8D6C-CD1E3FF329A6}" type="presOf" srcId="{04623539-75FE-46CF-B10E-FCC2137B792A}" destId="{AA5B6A07-DE3B-4C41-B2B0-29AD7C547FB3}" srcOrd="0" destOrd="0" presId="urn:microsoft.com/office/officeart/2005/8/layout/orgChart1"/>
    <dgm:cxn modelId="{B38ADEB0-5C77-4A14-BF63-D3559F6F1361}" type="presOf" srcId="{1E92A66C-26DD-44BD-A2F0-CC194E6B3BCE}" destId="{614EBDBB-6600-4AEA-B1F9-A807CAFE4BD4}" srcOrd="0" destOrd="0" presId="urn:microsoft.com/office/officeart/2005/8/layout/orgChart1"/>
    <dgm:cxn modelId="{43CF1015-EE56-423C-B5BC-722018A2F1CD}" type="presOf" srcId="{254B94C2-279E-4C65-8639-3F79E033BF4C}" destId="{F223695E-F65D-4B3D-A5AD-8EBA807F4145}" srcOrd="1" destOrd="0" presId="urn:microsoft.com/office/officeart/2005/8/layout/orgChart1"/>
    <dgm:cxn modelId="{676894B6-0F4C-4428-A491-4FDEBBDCF879}" srcId="{8F8151AC-9144-44F4-9081-C50724F040F5}" destId="{4A740F0F-818B-4EA4-819D-546F9531D37E}" srcOrd="0" destOrd="0" parTransId="{5F54E895-16F4-425E-9D8C-89805B4C8589}" sibTransId="{8BDA2014-C447-46C5-A3D1-9F0F2D57C3E8}"/>
    <dgm:cxn modelId="{72998A61-ECA6-4F17-8CE8-67ED98F72D5E}" type="presOf" srcId="{3385E24F-1D64-42EF-81E0-4C0B814D462A}" destId="{7C820A0D-380A-47B1-A467-65110CBEA207}" srcOrd="1" destOrd="0" presId="urn:microsoft.com/office/officeart/2005/8/layout/orgChart1"/>
    <dgm:cxn modelId="{A75A42B3-019E-4D2D-8BC5-ED976DDFADE0}" srcId="{3385E24F-1D64-42EF-81E0-4C0B814D462A}" destId="{28D8922F-83A2-4444-BE3D-7CF2C506314D}" srcOrd="1" destOrd="0" parTransId="{38881011-722F-4564-8869-4133739E5E24}" sibTransId="{F5963AD5-5248-4147-8C3E-784D15B443B6}"/>
    <dgm:cxn modelId="{B969E57E-FA8B-4ECD-A9EB-3C6AF98227DB}" type="presOf" srcId="{81984D36-5239-4DF5-9FA3-A11328D529B1}" destId="{2C1778B0-1F22-40CC-B1EA-88E87713E568}" srcOrd="0" destOrd="0" presId="urn:microsoft.com/office/officeart/2005/8/layout/orgChart1"/>
    <dgm:cxn modelId="{84A989E0-DDF2-436B-A61B-003E0AC9071C}" srcId="{3385E24F-1D64-42EF-81E0-4C0B814D462A}" destId="{E4DB0B3F-1AD3-4996-9B7A-56402F476187}" srcOrd="2" destOrd="0" parTransId="{04623539-75FE-46CF-B10E-FCC2137B792A}" sibTransId="{E43F1399-30C5-450F-9FCC-357D29251CBA}"/>
    <dgm:cxn modelId="{9A834527-4F08-477F-BF67-0F16950B5044}" srcId="{16260BDB-57F7-4F6E-96B8-0BE49DA0EEEB}" destId="{9123CF53-4896-4ADC-9649-421D06B051DE}" srcOrd="0" destOrd="0" parTransId="{877641C6-DAD8-449F-A5E3-6A6CFC5E154D}" sibTransId="{6F61A3AD-1FCD-44DF-8C56-260DFD11FA9C}"/>
    <dgm:cxn modelId="{8C244ACE-1091-4F47-BB20-B6320AAFA7DF}" type="presOf" srcId="{6F4FE412-0552-440B-9E8B-AFAF750B434D}" destId="{102EB847-0C90-4C08-8E75-91EE4C9AB3B3}" srcOrd="0" destOrd="0" presId="urn:microsoft.com/office/officeart/2005/8/layout/orgChart1"/>
    <dgm:cxn modelId="{824C638F-F77B-4AC2-8692-6D14535396A5}" type="presOf" srcId="{E7AA2DAD-2F71-4B0B-B26B-E3B4EB198658}" destId="{A21BD854-FBE6-42CC-913D-1764CA94FC08}" srcOrd="0" destOrd="0" presId="urn:microsoft.com/office/officeart/2005/8/layout/orgChart1"/>
    <dgm:cxn modelId="{A8781C33-C68C-42C6-8001-5BD9D1615785}" type="presOf" srcId="{B279831A-D330-4D74-A2D3-52F6EEF14DBF}" destId="{8CA51A18-AAAD-4EED-903E-CBF9418EF6C6}" srcOrd="1" destOrd="0" presId="urn:microsoft.com/office/officeart/2005/8/layout/orgChart1"/>
    <dgm:cxn modelId="{3FA75476-AC89-402F-931A-F3698CB6B0E5}" type="presOf" srcId="{4A1CAAD3-0938-41AE-B1BF-96ABE3915C58}" destId="{89B1D40A-AB5F-47BE-AE26-2CE9352FA1EB}" srcOrd="0" destOrd="0" presId="urn:microsoft.com/office/officeart/2005/8/layout/orgChart1"/>
    <dgm:cxn modelId="{028EBFE2-562E-41F7-A691-6D540C4C8CC6}" type="presOf" srcId="{16260BDB-57F7-4F6E-96B8-0BE49DA0EEEB}" destId="{8113B311-9332-4610-BEC8-BB4415403D63}" srcOrd="0" destOrd="0" presId="urn:microsoft.com/office/officeart/2005/8/layout/orgChart1"/>
    <dgm:cxn modelId="{B721491C-CEE7-460D-A4DD-E83EA20EC380}" type="presOf" srcId="{54858F64-CB0E-4154-9D4D-669D39A834BA}" destId="{2A8261CC-F6E0-4AF8-9BE2-C2543B4B45C6}" srcOrd="0" destOrd="0" presId="urn:microsoft.com/office/officeart/2005/8/layout/orgChart1"/>
    <dgm:cxn modelId="{AFCE8607-A7F8-4144-9169-5E18AC4C7C18}" type="presOf" srcId="{38881011-722F-4564-8869-4133739E5E24}" destId="{015E0570-CF02-4250-972F-24B6C04FE5B4}" srcOrd="0" destOrd="0" presId="urn:microsoft.com/office/officeart/2005/8/layout/orgChart1"/>
    <dgm:cxn modelId="{96CDD83C-B071-44B6-9E74-C1DB339AEB8C}" type="presOf" srcId="{D2E7C700-0925-40D6-8CFD-29265FD15D26}" destId="{C598D366-81A2-4C97-8F33-617C82F17D75}" srcOrd="0" destOrd="0" presId="urn:microsoft.com/office/officeart/2005/8/layout/orgChart1"/>
    <dgm:cxn modelId="{C48A0807-15EF-4C03-BCCE-515170EBD692}" type="presOf" srcId="{2D972F5C-451C-4B31-9F89-26E50106B08A}" destId="{3A954E91-1BE6-459D-A5BF-BF1973E52361}" srcOrd="0" destOrd="0" presId="urn:microsoft.com/office/officeart/2005/8/layout/orgChart1"/>
    <dgm:cxn modelId="{2E3E0E82-6C1D-47D0-B469-C6C50175DF0F}" type="presOf" srcId="{8F8151AC-9144-44F4-9081-C50724F040F5}" destId="{3FB75B2B-27AB-48E0-931C-24C985CCC71E}" srcOrd="1" destOrd="0" presId="urn:microsoft.com/office/officeart/2005/8/layout/orgChart1"/>
    <dgm:cxn modelId="{C586E782-F2AE-4E28-813B-33229799CD68}" type="presOf" srcId="{854F4E2A-2C66-4C1F-9CE2-37FF2A48BB9F}" destId="{F1309C33-7524-4F02-BC08-E49FE883D094}" srcOrd="1" destOrd="0" presId="urn:microsoft.com/office/officeart/2005/8/layout/orgChart1"/>
    <dgm:cxn modelId="{A7D76254-FE54-415F-A5A4-B6D2BF1DFDE2}" type="presOf" srcId="{845A953A-381F-48AC-9354-9B16496167A6}" destId="{610699CB-5A63-4720-8231-78D36F6E0031}" srcOrd="0" destOrd="0" presId="urn:microsoft.com/office/officeart/2005/8/layout/orgChart1"/>
    <dgm:cxn modelId="{786F7992-7CAE-4D57-A940-ECFDB7669F3F}" type="presOf" srcId="{82A3C7C4-1BA0-46A0-8863-DB26610484BA}" destId="{BF9EC398-5632-4250-BDAD-AE674F58D173}" srcOrd="1" destOrd="0" presId="urn:microsoft.com/office/officeart/2005/8/layout/orgChart1"/>
    <dgm:cxn modelId="{8FB603DA-4605-4E33-8D41-21FFC3FA178D}" type="presOf" srcId="{82A3C7C4-1BA0-46A0-8863-DB26610484BA}" destId="{476F9F8C-CFED-4514-82D7-99B66CEF9334}" srcOrd="0" destOrd="0" presId="urn:microsoft.com/office/officeart/2005/8/layout/orgChart1"/>
    <dgm:cxn modelId="{F66A71BE-03A1-405B-ADA3-0FAE602D1767}" type="presOf" srcId="{B279831A-D330-4D74-A2D3-52F6EEF14DBF}" destId="{39A3D066-BF81-4CF4-BC35-6DFBBADA2C4A}" srcOrd="0" destOrd="0" presId="urn:microsoft.com/office/officeart/2005/8/layout/orgChart1"/>
    <dgm:cxn modelId="{B40BE68B-1085-445D-AAC8-E1E1F524CBF3}" type="presOf" srcId="{A85B7C7A-E748-4554-BE3E-F489EA57BE1C}" destId="{70AD6D53-8EB8-4694-8AC6-4913F3F47CB9}" srcOrd="1" destOrd="0" presId="urn:microsoft.com/office/officeart/2005/8/layout/orgChart1"/>
    <dgm:cxn modelId="{20A8E872-B995-4F11-B76D-6584F5BB7FD1}" type="presOf" srcId="{1AA3EF1C-CA53-4B5A-8FE1-09038F7D3A1C}" destId="{4D7AE491-0E9D-4F8A-804F-DBD8EE91677E}" srcOrd="0" destOrd="0" presId="urn:microsoft.com/office/officeart/2005/8/layout/orgChart1"/>
    <dgm:cxn modelId="{B7E1D2A1-0F43-4306-8F1C-B31F5BDCBFC2}" type="presOf" srcId="{D7B1669A-277D-4390-81C7-BF7475902716}" destId="{B8CB5942-2CFB-4957-9ECF-FB45C721A4CD}" srcOrd="0" destOrd="0" presId="urn:microsoft.com/office/officeart/2005/8/layout/orgChart1"/>
    <dgm:cxn modelId="{549DB55D-AC35-4062-9E1E-38952CB6571F}" type="presOf" srcId="{E4DB0B3F-1AD3-4996-9B7A-56402F476187}" destId="{F0C605B1-0F01-4579-920A-995C172BB081}" srcOrd="0" destOrd="0" presId="urn:microsoft.com/office/officeart/2005/8/layout/orgChart1"/>
    <dgm:cxn modelId="{6591F29E-FAAC-43A9-BBA5-8C5CEF43E82B}" srcId="{845A953A-381F-48AC-9354-9B16496167A6}" destId="{82A3C7C4-1BA0-46A0-8863-DB26610484BA}" srcOrd="0" destOrd="0" parTransId="{D223814C-BFF2-405F-BF29-29EF98C777FA}" sibTransId="{D0FA86CA-266C-4843-BAEA-EFDDCFC97787}"/>
    <dgm:cxn modelId="{FA0B94E7-E8F5-4E6C-9319-45F043CF9098}" type="presOf" srcId="{9123CF53-4896-4ADC-9649-421D06B051DE}" destId="{AE59A54C-25AA-4776-B234-5761EA35A335}" srcOrd="0" destOrd="0" presId="urn:microsoft.com/office/officeart/2005/8/layout/orgChart1"/>
    <dgm:cxn modelId="{14756D8D-64FE-47A4-8159-9C610D97F731}" type="presOf" srcId="{04C0DB78-B5F0-4FE4-971B-042B718386E0}" destId="{8E9EC70F-0408-43A6-87D5-FB84ED0D0E01}" srcOrd="1" destOrd="0" presId="urn:microsoft.com/office/officeart/2005/8/layout/orgChart1"/>
    <dgm:cxn modelId="{FF33C6B8-344A-49DA-8E2A-5ACB881B91F7}" srcId="{CAD9028F-84B5-4A06-94AF-584F527D8058}" destId="{854F4E2A-2C66-4C1F-9CE2-37FF2A48BB9F}" srcOrd="0" destOrd="0" parTransId="{6F3798D3-EF31-49DC-9983-2D88CC3A2C94}" sibTransId="{E0B7432C-0D3A-4507-9872-78E78650F8FB}"/>
    <dgm:cxn modelId="{BE31E897-E429-4CBA-86A0-6FA3BA6F22CB}" type="presOf" srcId="{9591AA53-095B-4618-B2A8-0FDEF6666673}" destId="{6ECB004E-C202-4099-926D-90626B73E17A}" srcOrd="1" destOrd="0" presId="urn:microsoft.com/office/officeart/2005/8/layout/orgChart1"/>
    <dgm:cxn modelId="{535A9B95-A66E-40F5-B4D1-64CBDF800292}" type="presOf" srcId="{223EEAA8-2318-4250-9834-A809C13FC619}" destId="{69EA6BB7-759A-4B04-9AFF-19EC203D7BB6}" srcOrd="1" destOrd="0" presId="urn:microsoft.com/office/officeart/2005/8/layout/orgChart1"/>
    <dgm:cxn modelId="{B0F5C769-86B0-42CA-A3B0-C0F1BD956FBD}" type="presOf" srcId="{FC52A5F1-C814-410F-B856-BE85D9413B2E}" destId="{9161F62E-33EB-4B89-A477-41E2FEA0588F}" srcOrd="0" destOrd="0" presId="urn:microsoft.com/office/officeart/2005/8/layout/orgChart1"/>
    <dgm:cxn modelId="{E226F472-88BD-48D2-A194-4D38D69DCF2F}" srcId="{CAD9028F-84B5-4A06-94AF-584F527D8058}" destId="{D2E7C700-0925-40D6-8CFD-29265FD15D26}" srcOrd="2" destOrd="0" parTransId="{E7AA2DAD-2F71-4B0B-B26B-E3B4EB198658}" sibTransId="{CF84BCC3-B550-4801-9B66-472D1971C627}"/>
    <dgm:cxn modelId="{216FEDD7-0D51-4C09-93CF-487C5F0D4A78}" srcId="{1E92A66C-26DD-44BD-A2F0-CC194E6B3BCE}" destId="{223EEAA8-2318-4250-9834-A809C13FC619}" srcOrd="0" destOrd="0" parTransId="{080074EA-560D-4F64-930A-4994D44FE0EB}" sibTransId="{6C62B304-3B20-4B56-8392-A1E38D6A5130}"/>
    <dgm:cxn modelId="{485CEDE4-5D8B-42AF-AC90-1737BAC2A631}" type="presOf" srcId="{6F4FE412-0552-440B-9E8B-AFAF750B434D}" destId="{EA76FA9C-32EA-4564-B9C1-344B7D691F75}" srcOrd="1" destOrd="0" presId="urn:microsoft.com/office/officeart/2005/8/layout/orgChart1"/>
    <dgm:cxn modelId="{4109EC78-EA06-44F6-B51B-D88FA99CE949}" type="presOf" srcId="{9591AA53-095B-4618-B2A8-0FDEF6666673}" destId="{CF39ED0B-AF11-4277-816B-4C6A862DDC61}" srcOrd="0" destOrd="0" presId="urn:microsoft.com/office/officeart/2005/8/layout/orgChart1"/>
    <dgm:cxn modelId="{F47489A0-DE33-463E-A911-84A44B9D8F25}" type="presOf" srcId="{EC5F6568-FA70-420E-AE31-4B628BD05127}" destId="{4BE919F3-C038-44E3-8AD5-B73AC5990EFD}" srcOrd="1" destOrd="0" presId="urn:microsoft.com/office/officeart/2005/8/layout/orgChart1"/>
    <dgm:cxn modelId="{25B0F9B1-F9AE-4246-B66A-0B503E15C088}" type="presOf" srcId="{9123CF53-4896-4ADC-9649-421D06B051DE}" destId="{E287C5CC-8EC8-4052-87C2-23609F7A9A73}" srcOrd="1" destOrd="0" presId="urn:microsoft.com/office/officeart/2005/8/layout/orgChart1"/>
    <dgm:cxn modelId="{5678EB0D-7B5E-4BA4-AA6D-3BD525849D4A}" type="presOf" srcId="{5F54E895-16F4-425E-9D8C-89805B4C8589}" destId="{261E2411-2D15-461B-8E07-829F237F9CFC}" srcOrd="0" destOrd="0" presId="urn:microsoft.com/office/officeart/2005/8/layout/orgChart1"/>
    <dgm:cxn modelId="{A31F3EB0-624E-42BE-80B1-0745DB2BD222}" type="presOf" srcId="{877641C6-DAD8-449F-A5E3-6A6CFC5E154D}" destId="{096C62EB-07D1-428C-9E52-F6AEBDB6497B}" srcOrd="0" destOrd="0" presId="urn:microsoft.com/office/officeart/2005/8/layout/orgChart1"/>
    <dgm:cxn modelId="{C704B200-605E-4940-A479-60A8F249C3E5}" type="presOf" srcId="{649410E0-4386-458E-A959-EDADE2AA35FF}" destId="{AA61835D-041D-4E9A-859D-AEC7A06C99DC}" srcOrd="0" destOrd="0" presId="urn:microsoft.com/office/officeart/2005/8/layout/orgChart1"/>
    <dgm:cxn modelId="{C83C4365-6CC2-4E60-A3E3-AA3F9C53CAA7}" type="presOf" srcId="{688B1034-5512-4E4D-9611-535FB041EEAD}" destId="{3C2AC46F-D36D-4C37-A743-5C43E7F5E0D7}" srcOrd="0" destOrd="0" presId="urn:microsoft.com/office/officeart/2005/8/layout/orgChart1"/>
    <dgm:cxn modelId="{F959BCA2-6DD7-48A2-8C79-0F9421189E93}" srcId="{16260BDB-57F7-4F6E-96B8-0BE49DA0EEEB}" destId="{9591AA53-095B-4618-B2A8-0FDEF6666673}" srcOrd="2" destOrd="0" parTransId="{B3C7BCA0-CF05-4BE6-B6AF-86B37836B11E}" sibTransId="{EBEE81ED-F306-4D5E-BC46-33D27E3C4F51}"/>
    <dgm:cxn modelId="{973257AD-5840-44D3-B7B7-6ACAEF6A5CC4}" srcId="{4A740F0F-818B-4EA4-819D-546F9531D37E}" destId="{CAD9028F-84B5-4A06-94AF-584F527D8058}" srcOrd="3" destOrd="0" parTransId="{279C3BA6-C714-4A2C-A1BC-C0E5A9143A08}" sibTransId="{99461F61-BB1D-45CE-A19D-CEC6265730AE}"/>
    <dgm:cxn modelId="{455EFA7A-6227-4678-A752-ABE57FA2A9C2}" type="presOf" srcId="{6F3798D3-EF31-49DC-9983-2D88CC3A2C94}" destId="{1FCFDB07-E732-4338-97FB-0C0F99BC55B1}" srcOrd="0" destOrd="0" presId="urn:microsoft.com/office/officeart/2005/8/layout/orgChart1"/>
    <dgm:cxn modelId="{212DFB90-426A-4480-A114-9CB439823DF1}" srcId="{1E92A66C-26DD-44BD-A2F0-CC194E6B3BCE}" destId="{B279831A-D330-4D74-A2D3-52F6EEF14DBF}" srcOrd="1" destOrd="0" parTransId="{4A1CAAD3-0938-41AE-B1BF-96ABE3915C58}" sibTransId="{E2D616AD-E410-400B-B705-314C8C6ABB3B}"/>
    <dgm:cxn modelId="{AD4802E0-6F36-41AB-88DE-7329E3611DDE}" srcId="{0214EF4C-12B0-4725-9436-F0090A3D1F83}" destId="{8F8151AC-9144-44F4-9081-C50724F040F5}" srcOrd="0" destOrd="0" parTransId="{18E78A22-7A78-40B2-8D7A-254C57645908}" sibTransId="{808207B1-0E3B-48F8-8D34-BB407783EB6B}"/>
    <dgm:cxn modelId="{EEFC745E-F38F-4F22-8633-63A03C764D29}" type="presOf" srcId="{2CCA7571-596C-4CED-A423-E426B0FB35ED}" destId="{B42CCAA9-6FEF-4E16-A562-CDE78F3DE96E}" srcOrd="0" destOrd="0" presId="urn:microsoft.com/office/officeart/2005/8/layout/orgChart1"/>
    <dgm:cxn modelId="{71F69831-F874-47A6-8E68-1D7EE81B08C5}" type="presOf" srcId="{E4B27832-E2E3-4B0A-AE31-8367B3D75405}" destId="{31A94876-F1F6-4E4E-ACF3-9ADF8D516F36}" srcOrd="1" destOrd="0" presId="urn:microsoft.com/office/officeart/2005/8/layout/orgChart1"/>
    <dgm:cxn modelId="{CE33CAAE-8BA8-41CD-9020-57C9D14FBA13}" type="presOf" srcId="{2C62809F-DDF8-4A41-9E10-E94A56D07C17}" destId="{91A20F2D-B159-45A4-B17A-5AC347221F25}" srcOrd="0" destOrd="0" presId="urn:microsoft.com/office/officeart/2005/8/layout/orgChart1"/>
    <dgm:cxn modelId="{008394F5-C3BF-45A4-819A-6FC6634A8462}" type="presOf" srcId="{8F8151AC-9144-44F4-9081-C50724F040F5}" destId="{5EA97B4F-15BC-4C95-898D-968396F36D3D}" srcOrd="0" destOrd="0" presId="urn:microsoft.com/office/officeart/2005/8/layout/orgChart1"/>
    <dgm:cxn modelId="{275BF98C-4064-4899-9A3A-4F892FE9120F}" type="presOf" srcId="{53BF5FA2-75A4-40F9-A8F1-D32DD19B1FA6}" destId="{88D33B9C-EAC9-418E-9BAC-BA592DFFFFCD}" srcOrd="1" destOrd="0" presId="urn:microsoft.com/office/officeart/2005/8/layout/orgChart1"/>
    <dgm:cxn modelId="{39E4F85E-2AB5-4CD0-9486-F879BB87E8C9}" type="presOf" srcId="{18391E86-C143-484F-AEB3-90EDB37592D3}" destId="{282EC509-1C27-4087-8DE0-D4EA3614FA25}" srcOrd="0" destOrd="0" presId="urn:microsoft.com/office/officeart/2005/8/layout/orgChart1"/>
    <dgm:cxn modelId="{F6BF13B4-822C-4855-A327-E1F807B274ED}" type="presParOf" srcId="{83FF4C17-0662-44B5-BD44-A7C5D4803090}" destId="{B6D8A07C-52BD-4DD0-8E66-6AC5BBF435D0}" srcOrd="0" destOrd="0" presId="urn:microsoft.com/office/officeart/2005/8/layout/orgChart1"/>
    <dgm:cxn modelId="{CEEF6788-11EB-4D42-B11F-F7460A04DCCB}" type="presParOf" srcId="{B6D8A07C-52BD-4DD0-8E66-6AC5BBF435D0}" destId="{D2B1393C-360E-4AEF-B4DD-F129E9B63190}" srcOrd="0" destOrd="0" presId="urn:microsoft.com/office/officeart/2005/8/layout/orgChart1"/>
    <dgm:cxn modelId="{16187408-FD81-4526-9615-EB6B80BE96D2}" type="presParOf" srcId="{D2B1393C-360E-4AEF-B4DD-F129E9B63190}" destId="{5EA97B4F-15BC-4C95-898D-968396F36D3D}" srcOrd="0" destOrd="0" presId="urn:microsoft.com/office/officeart/2005/8/layout/orgChart1"/>
    <dgm:cxn modelId="{39EEA620-A895-4469-BABA-822C65AE2358}" type="presParOf" srcId="{D2B1393C-360E-4AEF-B4DD-F129E9B63190}" destId="{3FB75B2B-27AB-48E0-931C-24C985CCC71E}" srcOrd="1" destOrd="0" presId="urn:microsoft.com/office/officeart/2005/8/layout/orgChart1"/>
    <dgm:cxn modelId="{2999E4CD-27CF-4538-BCEC-0EAA750787A2}" type="presParOf" srcId="{B6D8A07C-52BD-4DD0-8E66-6AC5BBF435D0}" destId="{8D8D69CF-AD5D-4E14-BC22-C95D4A904D96}" srcOrd="1" destOrd="0" presId="urn:microsoft.com/office/officeart/2005/8/layout/orgChart1"/>
    <dgm:cxn modelId="{443A967C-2B81-4792-A1C1-CFE82EF24C48}" type="presParOf" srcId="{8D8D69CF-AD5D-4E14-BC22-C95D4A904D96}" destId="{261E2411-2D15-461B-8E07-829F237F9CFC}" srcOrd="0" destOrd="0" presId="urn:microsoft.com/office/officeart/2005/8/layout/orgChart1"/>
    <dgm:cxn modelId="{140DC0A4-09C2-444B-9234-C60F12594902}" type="presParOf" srcId="{8D8D69CF-AD5D-4E14-BC22-C95D4A904D96}" destId="{E8A43E3C-43AB-4F38-93E5-47545F0446E9}" srcOrd="1" destOrd="0" presId="urn:microsoft.com/office/officeart/2005/8/layout/orgChart1"/>
    <dgm:cxn modelId="{F0470844-FE66-435D-BF9C-70F5058510CE}" type="presParOf" srcId="{E8A43E3C-43AB-4F38-93E5-47545F0446E9}" destId="{2D777E48-36A4-4AE3-8E00-6D5DFA36E28B}" srcOrd="0" destOrd="0" presId="urn:microsoft.com/office/officeart/2005/8/layout/orgChart1"/>
    <dgm:cxn modelId="{9668C3DE-CA5B-4DF2-924E-A69A4BCF9E01}" type="presParOf" srcId="{2D777E48-36A4-4AE3-8E00-6D5DFA36E28B}" destId="{EC33EA98-8A86-4E84-A6CD-F6667C13DBF8}" srcOrd="0" destOrd="0" presId="urn:microsoft.com/office/officeart/2005/8/layout/orgChart1"/>
    <dgm:cxn modelId="{3C851CCE-7769-4B05-9F43-2F2EBC6ECEB7}" type="presParOf" srcId="{2D777E48-36A4-4AE3-8E00-6D5DFA36E28B}" destId="{B9997856-4241-42AF-B670-CFAACACEFBD4}" srcOrd="1" destOrd="0" presId="urn:microsoft.com/office/officeart/2005/8/layout/orgChart1"/>
    <dgm:cxn modelId="{6E64BCA8-375A-4F3E-AFB4-5ABA74C56FC6}" type="presParOf" srcId="{E8A43E3C-43AB-4F38-93E5-47545F0446E9}" destId="{5158171C-105B-4DBC-AB30-881E6DF5AE65}" srcOrd="1" destOrd="0" presId="urn:microsoft.com/office/officeart/2005/8/layout/orgChart1"/>
    <dgm:cxn modelId="{0863D2E9-0767-4FBA-B3C5-F0EA323D5114}" type="presParOf" srcId="{5158171C-105B-4DBC-AB30-881E6DF5AE65}" destId="{3A954E91-1BE6-459D-A5BF-BF1973E52361}" srcOrd="0" destOrd="0" presId="urn:microsoft.com/office/officeart/2005/8/layout/orgChart1"/>
    <dgm:cxn modelId="{BC832C50-9376-415C-B0C9-E3FF976253AC}" type="presParOf" srcId="{5158171C-105B-4DBC-AB30-881E6DF5AE65}" destId="{C2DD00FE-1763-42ED-8E1B-4341C3B94318}" srcOrd="1" destOrd="0" presId="urn:microsoft.com/office/officeart/2005/8/layout/orgChart1"/>
    <dgm:cxn modelId="{FB43E777-E205-48CF-9BF7-662C574F8D89}" type="presParOf" srcId="{C2DD00FE-1763-42ED-8E1B-4341C3B94318}" destId="{18F586A2-A364-45CB-89A2-2CAE6E647D3E}" srcOrd="0" destOrd="0" presId="urn:microsoft.com/office/officeart/2005/8/layout/orgChart1"/>
    <dgm:cxn modelId="{0B2945FB-204F-42EA-895D-4D58C52A8AE8}" type="presParOf" srcId="{18F586A2-A364-45CB-89A2-2CAE6E647D3E}" destId="{614EBDBB-6600-4AEA-B1F9-A807CAFE4BD4}" srcOrd="0" destOrd="0" presId="urn:microsoft.com/office/officeart/2005/8/layout/orgChart1"/>
    <dgm:cxn modelId="{D7902433-8C3A-4681-B551-E867BE039297}" type="presParOf" srcId="{18F586A2-A364-45CB-89A2-2CAE6E647D3E}" destId="{D0BC7B3A-5D9B-4773-B854-9D272BD31747}" srcOrd="1" destOrd="0" presId="urn:microsoft.com/office/officeart/2005/8/layout/orgChart1"/>
    <dgm:cxn modelId="{E84DB479-400C-4544-9638-F8A9DB09945C}" type="presParOf" srcId="{C2DD00FE-1763-42ED-8E1B-4341C3B94318}" destId="{CD6AEB2A-69DB-48BD-9CD1-1B3CDA42064A}" srcOrd="1" destOrd="0" presId="urn:microsoft.com/office/officeart/2005/8/layout/orgChart1"/>
    <dgm:cxn modelId="{DB2F249A-0E3D-4FFC-A3C6-01DAA6BA2FBE}" type="presParOf" srcId="{CD6AEB2A-69DB-48BD-9CD1-1B3CDA42064A}" destId="{040471B6-9884-4988-B628-74517FE51A83}" srcOrd="0" destOrd="0" presId="urn:microsoft.com/office/officeart/2005/8/layout/orgChart1"/>
    <dgm:cxn modelId="{0A4F455B-2FB3-4CBF-BE33-04B51480CF78}" type="presParOf" srcId="{CD6AEB2A-69DB-48BD-9CD1-1B3CDA42064A}" destId="{094AAEB2-5A4A-439E-BB16-42746BE46B9F}" srcOrd="1" destOrd="0" presId="urn:microsoft.com/office/officeart/2005/8/layout/orgChart1"/>
    <dgm:cxn modelId="{89C0DBCA-35D8-426B-9A45-2C2B62E547E2}" type="presParOf" srcId="{094AAEB2-5A4A-439E-BB16-42746BE46B9F}" destId="{0985AADF-7F11-4A3F-A1D6-A5ADFACD77E6}" srcOrd="0" destOrd="0" presId="urn:microsoft.com/office/officeart/2005/8/layout/orgChart1"/>
    <dgm:cxn modelId="{445B50AE-74E3-4A89-B04F-35B1773B1BC7}" type="presParOf" srcId="{0985AADF-7F11-4A3F-A1D6-A5ADFACD77E6}" destId="{852AFF14-81A2-4112-8BDD-1615C32E003D}" srcOrd="0" destOrd="0" presId="urn:microsoft.com/office/officeart/2005/8/layout/orgChart1"/>
    <dgm:cxn modelId="{1230D618-51B9-4DF8-9E11-8DFB04FC8E3F}" type="presParOf" srcId="{0985AADF-7F11-4A3F-A1D6-A5ADFACD77E6}" destId="{69EA6BB7-759A-4B04-9AFF-19EC203D7BB6}" srcOrd="1" destOrd="0" presId="urn:microsoft.com/office/officeart/2005/8/layout/orgChart1"/>
    <dgm:cxn modelId="{29045346-5AEB-4050-AD33-B32BA1D28AA2}" type="presParOf" srcId="{094AAEB2-5A4A-439E-BB16-42746BE46B9F}" destId="{3662D275-BE6A-47E6-8F46-62CFB8F774FF}" srcOrd="1" destOrd="0" presId="urn:microsoft.com/office/officeart/2005/8/layout/orgChart1"/>
    <dgm:cxn modelId="{229BE192-2663-4889-BE79-5272D3F9C0C7}" type="presParOf" srcId="{094AAEB2-5A4A-439E-BB16-42746BE46B9F}" destId="{4BD3B2D9-2DA9-4ADF-B5A3-C750DBF4CD70}" srcOrd="2" destOrd="0" presId="urn:microsoft.com/office/officeart/2005/8/layout/orgChart1"/>
    <dgm:cxn modelId="{475053A9-BCCF-4475-A24E-41F8B077E8AA}" type="presParOf" srcId="{CD6AEB2A-69DB-48BD-9CD1-1B3CDA42064A}" destId="{89B1D40A-AB5F-47BE-AE26-2CE9352FA1EB}" srcOrd="2" destOrd="0" presId="urn:microsoft.com/office/officeart/2005/8/layout/orgChart1"/>
    <dgm:cxn modelId="{B5BB7AC8-8A5C-44FE-B174-D5AD4A8FD52E}" type="presParOf" srcId="{CD6AEB2A-69DB-48BD-9CD1-1B3CDA42064A}" destId="{3B71296F-EF2E-4BB0-8DC0-30A8E42108DE}" srcOrd="3" destOrd="0" presId="urn:microsoft.com/office/officeart/2005/8/layout/orgChart1"/>
    <dgm:cxn modelId="{414932DF-BB00-4C0C-BC04-AC94B59D0417}" type="presParOf" srcId="{3B71296F-EF2E-4BB0-8DC0-30A8E42108DE}" destId="{00C5EC22-B0B8-4942-BB11-0D3BAFC27B44}" srcOrd="0" destOrd="0" presId="urn:microsoft.com/office/officeart/2005/8/layout/orgChart1"/>
    <dgm:cxn modelId="{2E73E24D-6E5C-4A99-8909-AAD5FB73F52C}" type="presParOf" srcId="{00C5EC22-B0B8-4942-BB11-0D3BAFC27B44}" destId="{39A3D066-BF81-4CF4-BC35-6DFBBADA2C4A}" srcOrd="0" destOrd="0" presId="urn:microsoft.com/office/officeart/2005/8/layout/orgChart1"/>
    <dgm:cxn modelId="{531AFFFC-EB8C-4354-A520-519A1825FE8B}" type="presParOf" srcId="{00C5EC22-B0B8-4942-BB11-0D3BAFC27B44}" destId="{8CA51A18-AAAD-4EED-903E-CBF9418EF6C6}" srcOrd="1" destOrd="0" presId="urn:microsoft.com/office/officeart/2005/8/layout/orgChart1"/>
    <dgm:cxn modelId="{40209B73-407C-4C3A-A209-447D8F50FE54}" type="presParOf" srcId="{3B71296F-EF2E-4BB0-8DC0-30A8E42108DE}" destId="{50A0CB29-4BB2-45B7-9DC9-5F0EF151B303}" srcOrd="1" destOrd="0" presId="urn:microsoft.com/office/officeart/2005/8/layout/orgChart1"/>
    <dgm:cxn modelId="{7B237434-5145-4434-A85F-7A231E6893DC}" type="presParOf" srcId="{3B71296F-EF2E-4BB0-8DC0-30A8E42108DE}" destId="{7E581B76-BEE0-42BA-A05B-93F8EC04849F}" srcOrd="2" destOrd="0" presId="urn:microsoft.com/office/officeart/2005/8/layout/orgChart1"/>
    <dgm:cxn modelId="{E703CD5C-405B-475D-8527-542AA935C265}" type="presParOf" srcId="{C2DD00FE-1763-42ED-8E1B-4341C3B94318}" destId="{1F06684D-A761-4150-B928-1FA50BA2A9DB}" srcOrd="2" destOrd="0" presId="urn:microsoft.com/office/officeart/2005/8/layout/orgChart1"/>
    <dgm:cxn modelId="{CC3554FC-06E4-461F-A801-A9E23889028B}" type="presParOf" srcId="{5158171C-105B-4DBC-AB30-881E6DF5AE65}" destId="{A5450168-34E1-4E88-9DF0-68CD6A12D439}" srcOrd="2" destOrd="0" presId="urn:microsoft.com/office/officeart/2005/8/layout/orgChart1"/>
    <dgm:cxn modelId="{0DE67128-8F23-41CA-86FC-CBF1294EBEF0}" type="presParOf" srcId="{5158171C-105B-4DBC-AB30-881E6DF5AE65}" destId="{A3B9B90A-9114-4FE8-A8C3-9A2D05DF13C2}" srcOrd="3" destOrd="0" presId="urn:microsoft.com/office/officeart/2005/8/layout/orgChart1"/>
    <dgm:cxn modelId="{DC8D2E75-95A5-4C3E-B2A4-561628497D0A}" type="presParOf" srcId="{A3B9B90A-9114-4FE8-A8C3-9A2D05DF13C2}" destId="{4D91ECA9-5E8A-4511-B55A-F6C141AF5072}" srcOrd="0" destOrd="0" presId="urn:microsoft.com/office/officeart/2005/8/layout/orgChart1"/>
    <dgm:cxn modelId="{8114131F-DC10-4C53-94C9-CB97933BDBF4}" type="presParOf" srcId="{4D91ECA9-5E8A-4511-B55A-F6C141AF5072}" destId="{3E19B334-378F-49DD-BA73-81662FE8B94F}" srcOrd="0" destOrd="0" presId="urn:microsoft.com/office/officeart/2005/8/layout/orgChart1"/>
    <dgm:cxn modelId="{0159E87D-2A37-429A-B415-52619AF5404A}" type="presParOf" srcId="{4D91ECA9-5E8A-4511-B55A-F6C141AF5072}" destId="{7C820A0D-380A-47B1-A467-65110CBEA207}" srcOrd="1" destOrd="0" presId="urn:microsoft.com/office/officeart/2005/8/layout/orgChart1"/>
    <dgm:cxn modelId="{EA42D12C-507E-432E-B7E0-DCBA4B41EF59}" type="presParOf" srcId="{A3B9B90A-9114-4FE8-A8C3-9A2D05DF13C2}" destId="{9ABB2F4D-2C9A-41A3-A3F3-AC5D9CA6FF5D}" srcOrd="1" destOrd="0" presId="urn:microsoft.com/office/officeart/2005/8/layout/orgChart1"/>
    <dgm:cxn modelId="{D0717509-4FCF-4789-A455-E719A43EC754}" type="presParOf" srcId="{9ABB2F4D-2C9A-41A3-A3F3-AC5D9CA6FF5D}" destId="{6103020E-1C48-43F2-8261-7704C317B514}" srcOrd="0" destOrd="0" presId="urn:microsoft.com/office/officeart/2005/8/layout/orgChart1"/>
    <dgm:cxn modelId="{451518E3-1CC3-4B14-AABF-A70A4C8B1D42}" type="presParOf" srcId="{9ABB2F4D-2C9A-41A3-A3F3-AC5D9CA6FF5D}" destId="{313AE648-3E9F-4CC8-890F-E1E7FE2A9C0B}" srcOrd="1" destOrd="0" presId="urn:microsoft.com/office/officeart/2005/8/layout/orgChart1"/>
    <dgm:cxn modelId="{D88C08EA-73EA-42AA-B20A-9134CAD649E2}" type="presParOf" srcId="{313AE648-3E9F-4CC8-890F-E1E7FE2A9C0B}" destId="{4804B59A-B6B2-40CB-A607-BE218141DD06}" srcOrd="0" destOrd="0" presId="urn:microsoft.com/office/officeart/2005/8/layout/orgChart1"/>
    <dgm:cxn modelId="{8B2D2220-A72B-456E-8DCE-3946787028BC}" type="presParOf" srcId="{4804B59A-B6B2-40CB-A607-BE218141DD06}" destId="{1B475B43-1374-40F5-A81A-C89B0E0C2DE0}" srcOrd="0" destOrd="0" presId="urn:microsoft.com/office/officeart/2005/8/layout/orgChart1"/>
    <dgm:cxn modelId="{CB6BA3EE-F539-4C80-9702-7ABF1FC64E27}" type="presParOf" srcId="{4804B59A-B6B2-40CB-A607-BE218141DD06}" destId="{31A94876-F1F6-4E4E-ACF3-9ADF8D516F36}" srcOrd="1" destOrd="0" presId="urn:microsoft.com/office/officeart/2005/8/layout/orgChart1"/>
    <dgm:cxn modelId="{C438C782-9D42-4E7C-9F0D-F8790B168153}" type="presParOf" srcId="{313AE648-3E9F-4CC8-890F-E1E7FE2A9C0B}" destId="{DAA24BAA-E655-4076-9E77-1B86FAC5D65D}" srcOrd="1" destOrd="0" presId="urn:microsoft.com/office/officeart/2005/8/layout/orgChart1"/>
    <dgm:cxn modelId="{AA298FF3-4366-44C6-8298-E9E0C889D139}" type="presParOf" srcId="{313AE648-3E9F-4CC8-890F-E1E7FE2A9C0B}" destId="{B1BC20A5-E048-4E02-B9EF-8E6730F96DFB}" srcOrd="2" destOrd="0" presId="urn:microsoft.com/office/officeart/2005/8/layout/orgChart1"/>
    <dgm:cxn modelId="{26EAEDA9-3B39-441F-89F1-8DF0D869E023}" type="presParOf" srcId="{9ABB2F4D-2C9A-41A3-A3F3-AC5D9CA6FF5D}" destId="{015E0570-CF02-4250-972F-24B6C04FE5B4}" srcOrd="2" destOrd="0" presId="urn:microsoft.com/office/officeart/2005/8/layout/orgChart1"/>
    <dgm:cxn modelId="{069C0522-81DB-4A26-B581-CC5BC63062C8}" type="presParOf" srcId="{9ABB2F4D-2C9A-41A3-A3F3-AC5D9CA6FF5D}" destId="{F666C253-6345-49B1-A4C9-C9EF5F5ED346}" srcOrd="3" destOrd="0" presId="urn:microsoft.com/office/officeart/2005/8/layout/orgChart1"/>
    <dgm:cxn modelId="{B00E215E-1349-469B-ACCC-F557522B352D}" type="presParOf" srcId="{F666C253-6345-49B1-A4C9-C9EF5F5ED346}" destId="{68D8F2EA-BF73-4DF7-8CA9-B68341484798}" srcOrd="0" destOrd="0" presId="urn:microsoft.com/office/officeart/2005/8/layout/orgChart1"/>
    <dgm:cxn modelId="{BD75ABC9-04D2-4715-B6A6-D201B48BB0B1}" type="presParOf" srcId="{68D8F2EA-BF73-4DF7-8CA9-B68341484798}" destId="{8E7C5AF0-BEA3-43EF-9E8D-B0D61A798EFD}" srcOrd="0" destOrd="0" presId="urn:microsoft.com/office/officeart/2005/8/layout/orgChart1"/>
    <dgm:cxn modelId="{95C3F146-65D9-4FB5-B721-E15B5E4883A4}" type="presParOf" srcId="{68D8F2EA-BF73-4DF7-8CA9-B68341484798}" destId="{1879D0A3-D5C0-40D9-A018-E3C4885D2938}" srcOrd="1" destOrd="0" presId="urn:microsoft.com/office/officeart/2005/8/layout/orgChart1"/>
    <dgm:cxn modelId="{D3C77F4F-E2C8-441B-8758-1AD0B2C5897F}" type="presParOf" srcId="{F666C253-6345-49B1-A4C9-C9EF5F5ED346}" destId="{6536E5FE-9739-4E5C-B465-56FA5ED3EE93}" srcOrd="1" destOrd="0" presId="urn:microsoft.com/office/officeart/2005/8/layout/orgChart1"/>
    <dgm:cxn modelId="{EB6C82A8-AF05-4790-AFEF-E92006879374}" type="presParOf" srcId="{F666C253-6345-49B1-A4C9-C9EF5F5ED346}" destId="{A68483A9-466E-451B-8BC6-C0B88D0DE019}" srcOrd="2" destOrd="0" presId="urn:microsoft.com/office/officeart/2005/8/layout/orgChart1"/>
    <dgm:cxn modelId="{26AD774F-E166-498A-82F2-41010EE67890}" type="presParOf" srcId="{9ABB2F4D-2C9A-41A3-A3F3-AC5D9CA6FF5D}" destId="{AA5B6A07-DE3B-4C41-B2B0-29AD7C547FB3}" srcOrd="4" destOrd="0" presId="urn:microsoft.com/office/officeart/2005/8/layout/orgChart1"/>
    <dgm:cxn modelId="{182E531D-DBD1-4A16-BF5A-E9F992741F7F}" type="presParOf" srcId="{9ABB2F4D-2C9A-41A3-A3F3-AC5D9CA6FF5D}" destId="{42549CB5-F593-4827-9CAC-54B95265EF1B}" srcOrd="5" destOrd="0" presId="urn:microsoft.com/office/officeart/2005/8/layout/orgChart1"/>
    <dgm:cxn modelId="{B767CFE2-C135-49B4-ADBA-C9A359A93FCC}" type="presParOf" srcId="{42549CB5-F593-4827-9CAC-54B95265EF1B}" destId="{C7497969-7AD0-42EB-BF3B-B401B976DF26}" srcOrd="0" destOrd="0" presId="urn:microsoft.com/office/officeart/2005/8/layout/orgChart1"/>
    <dgm:cxn modelId="{A943BB03-7886-4B03-97D2-B5DD2DD766B4}" type="presParOf" srcId="{C7497969-7AD0-42EB-BF3B-B401B976DF26}" destId="{F0C605B1-0F01-4579-920A-995C172BB081}" srcOrd="0" destOrd="0" presId="urn:microsoft.com/office/officeart/2005/8/layout/orgChart1"/>
    <dgm:cxn modelId="{5F98ECD6-9627-48C8-A7A0-92EA2AE0B224}" type="presParOf" srcId="{C7497969-7AD0-42EB-BF3B-B401B976DF26}" destId="{27FB0C4E-97FD-4AE0-870F-1A4EA5A549C4}" srcOrd="1" destOrd="0" presId="urn:microsoft.com/office/officeart/2005/8/layout/orgChart1"/>
    <dgm:cxn modelId="{F9CC8A26-2D96-4F14-90B6-6567CECCACE5}" type="presParOf" srcId="{42549CB5-F593-4827-9CAC-54B95265EF1B}" destId="{6CE2434A-FB04-4C7C-9696-EC9A97000F0C}" srcOrd="1" destOrd="0" presId="urn:microsoft.com/office/officeart/2005/8/layout/orgChart1"/>
    <dgm:cxn modelId="{BFBAC281-F28D-4A1B-A393-4ABA28D3B3A6}" type="presParOf" srcId="{42549CB5-F593-4827-9CAC-54B95265EF1B}" destId="{D710AAFD-62CB-4B8C-B659-7138520CEE31}" srcOrd="2" destOrd="0" presId="urn:microsoft.com/office/officeart/2005/8/layout/orgChart1"/>
    <dgm:cxn modelId="{88BBD770-AEAA-46DF-9512-3B1E09CC89E0}" type="presParOf" srcId="{A3B9B90A-9114-4FE8-A8C3-9A2D05DF13C2}" destId="{EC430823-1755-4052-9E2F-66235DA4A8C8}" srcOrd="2" destOrd="0" presId="urn:microsoft.com/office/officeart/2005/8/layout/orgChart1"/>
    <dgm:cxn modelId="{B7FB7751-1589-43D6-ABDA-00F2FB1FC552}" type="presParOf" srcId="{5158171C-105B-4DBC-AB30-881E6DF5AE65}" destId="{7B0016BE-F81C-4897-A63D-80F2E4F8BDE4}" srcOrd="4" destOrd="0" presId="urn:microsoft.com/office/officeart/2005/8/layout/orgChart1"/>
    <dgm:cxn modelId="{62EBD03B-DDFB-45EF-9B71-890902503E1D}" type="presParOf" srcId="{5158171C-105B-4DBC-AB30-881E6DF5AE65}" destId="{178FFC07-BD36-4AB2-8C21-33BE26297CC8}" srcOrd="5" destOrd="0" presId="urn:microsoft.com/office/officeart/2005/8/layout/orgChart1"/>
    <dgm:cxn modelId="{6A34F3AC-B144-4C33-9AAC-5AE1D7BF5662}" type="presParOf" srcId="{178FFC07-BD36-4AB2-8C21-33BE26297CC8}" destId="{312E9077-F962-4A99-9600-B13957916ED5}" srcOrd="0" destOrd="0" presId="urn:microsoft.com/office/officeart/2005/8/layout/orgChart1"/>
    <dgm:cxn modelId="{36C2EE88-5534-40AC-935A-51CD34F018AE}" type="presParOf" srcId="{312E9077-F962-4A99-9600-B13957916ED5}" destId="{610699CB-5A63-4720-8231-78D36F6E0031}" srcOrd="0" destOrd="0" presId="urn:microsoft.com/office/officeart/2005/8/layout/orgChart1"/>
    <dgm:cxn modelId="{DC18CA14-5737-463B-867B-7B4DA6EAA6F0}" type="presParOf" srcId="{312E9077-F962-4A99-9600-B13957916ED5}" destId="{E46887D0-A027-46C5-9EC6-94926BFDEE89}" srcOrd="1" destOrd="0" presId="urn:microsoft.com/office/officeart/2005/8/layout/orgChart1"/>
    <dgm:cxn modelId="{083FF091-E847-4B00-8CC0-17B117FE27A9}" type="presParOf" srcId="{178FFC07-BD36-4AB2-8C21-33BE26297CC8}" destId="{5797FD40-49E8-44F3-BC6A-536BBE42794B}" srcOrd="1" destOrd="0" presId="urn:microsoft.com/office/officeart/2005/8/layout/orgChart1"/>
    <dgm:cxn modelId="{C9AA929C-82FD-4717-B0E6-5B7D152CB48A}" type="presParOf" srcId="{5797FD40-49E8-44F3-BC6A-536BBE42794B}" destId="{4F759A9A-7EC0-42F8-899D-5B6F8C6D2A3A}" srcOrd="0" destOrd="0" presId="urn:microsoft.com/office/officeart/2005/8/layout/orgChart1"/>
    <dgm:cxn modelId="{BF0B3AEB-34BF-4EC1-A2FA-C82BF3E3149F}" type="presParOf" srcId="{5797FD40-49E8-44F3-BC6A-536BBE42794B}" destId="{76538554-2759-485D-A587-8647110F56AE}" srcOrd="1" destOrd="0" presId="urn:microsoft.com/office/officeart/2005/8/layout/orgChart1"/>
    <dgm:cxn modelId="{AEEABB17-8708-42F8-9497-39A9625AD071}" type="presParOf" srcId="{76538554-2759-485D-A587-8647110F56AE}" destId="{C0419162-A784-4800-A4DF-8CC55FFA422E}" srcOrd="0" destOrd="0" presId="urn:microsoft.com/office/officeart/2005/8/layout/orgChart1"/>
    <dgm:cxn modelId="{E454A0CA-8DDA-49E7-838D-9B0E1913A031}" type="presParOf" srcId="{C0419162-A784-4800-A4DF-8CC55FFA422E}" destId="{476F9F8C-CFED-4514-82D7-99B66CEF9334}" srcOrd="0" destOrd="0" presId="urn:microsoft.com/office/officeart/2005/8/layout/orgChart1"/>
    <dgm:cxn modelId="{5FB7AABB-6549-480C-9DC5-4A5E8FB9EFBD}" type="presParOf" srcId="{C0419162-A784-4800-A4DF-8CC55FFA422E}" destId="{BF9EC398-5632-4250-BDAD-AE674F58D173}" srcOrd="1" destOrd="0" presId="urn:microsoft.com/office/officeart/2005/8/layout/orgChart1"/>
    <dgm:cxn modelId="{CA4422FE-0F40-4895-90F9-F3B5243989D4}" type="presParOf" srcId="{76538554-2759-485D-A587-8647110F56AE}" destId="{89BE0192-4C8A-425C-8936-0EE94609E38B}" srcOrd="1" destOrd="0" presId="urn:microsoft.com/office/officeart/2005/8/layout/orgChart1"/>
    <dgm:cxn modelId="{2AA826C1-CEB6-4B78-A711-F5D22C30C6B6}" type="presParOf" srcId="{76538554-2759-485D-A587-8647110F56AE}" destId="{36FC13A8-D777-4485-8DD8-6514B06D7DB1}" srcOrd="2" destOrd="0" presId="urn:microsoft.com/office/officeart/2005/8/layout/orgChart1"/>
    <dgm:cxn modelId="{74E3BF29-8653-48C7-9BAF-0E5D1CF20EFB}" type="presParOf" srcId="{5797FD40-49E8-44F3-BC6A-536BBE42794B}" destId="{B42CCAA9-6FEF-4E16-A562-CDE78F3DE96E}" srcOrd="2" destOrd="0" presId="urn:microsoft.com/office/officeart/2005/8/layout/orgChart1"/>
    <dgm:cxn modelId="{0706CCF3-0FEF-4CA2-AFDA-F757D7F439C7}" type="presParOf" srcId="{5797FD40-49E8-44F3-BC6A-536BBE42794B}" destId="{9BCC06C0-FA2C-40B7-8D20-927F4E832E24}" srcOrd="3" destOrd="0" presId="urn:microsoft.com/office/officeart/2005/8/layout/orgChart1"/>
    <dgm:cxn modelId="{D79A3CED-5562-45D8-98C2-69DB54328C2C}" type="presParOf" srcId="{9BCC06C0-FA2C-40B7-8D20-927F4E832E24}" destId="{CD6899F3-15F4-407D-B70C-58FC89B4FDDD}" srcOrd="0" destOrd="0" presId="urn:microsoft.com/office/officeart/2005/8/layout/orgChart1"/>
    <dgm:cxn modelId="{958DA4CF-204C-4305-92E1-F58D706113BB}" type="presParOf" srcId="{CD6899F3-15F4-407D-B70C-58FC89B4FDDD}" destId="{3C2AC46F-D36D-4C37-A743-5C43E7F5E0D7}" srcOrd="0" destOrd="0" presId="urn:microsoft.com/office/officeart/2005/8/layout/orgChart1"/>
    <dgm:cxn modelId="{62FC0DC3-5D10-4A3E-B6B5-7081988C2675}" type="presParOf" srcId="{CD6899F3-15F4-407D-B70C-58FC89B4FDDD}" destId="{8C3357CD-81F1-48EA-808E-CC1F2CF91129}" srcOrd="1" destOrd="0" presId="urn:microsoft.com/office/officeart/2005/8/layout/orgChart1"/>
    <dgm:cxn modelId="{2A98D23B-AE28-493B-B5DD-21E3751E9D2B}" type="presParOf" srcId="{9BCC06C0-FA2C-40B7-8D20-927F4E832E24}" destId="{BE315C4E-8329-4692-9783-8988AA047F9F}" srcOrd="1" destOrd="0" presId="urn:microsoft.com/office/officeart/2005/8/layout/orgChart1"/>
    <dgm:cxn modelId="{905A58B1-FA74-423D-929C-AA8FE1FF198A}" type="presParOf" srcId="{9BCC06C0-FA2C-40B7-8D20-927F4E832E24}" destId="{E1158D6C-E438-4534-AC19-74CD788A063C}" srcOrd="2" destOrd="0" presId="urn:microsoft.com/office/officeart/2005/8/layout/orgChart1"/>
    <dgm:cxn modelId="{B053DC03-34BE-4F35-BF11-CA25E1E165C4}" type="presParOf" srcId="{5797FD40-49E8-44F3-BC6A-536BBE42794B}" destId="{282EC509-1C27-4087-8DE0-D4EA3614FA25}" srcOrd="4" destOrd="0" presId="urn:microsoft.com/office/officeart/2005/8/layout/orgChart1"/>
    <dgm:cxn modelId="{A2B8A8F3-E484-444F-A6D3-0AF6E975F2B3}" type="presParOf" srcId="{5797FD40-49E8-44F3-BC6A-536BBE42794B}" destId="{16DBC622-79B3-469C-B58B-F88493AFB8C4}" srcOrd="5" destOrd="0" presId="urn:microsoft.com/office/officeart/2005/8/layout/orgChart1"/>
    <dgm:cxn modelId="{850B939E-E533-4449-B3F6-E78424D7C99D}" type="presParOf" srcId="{16DBC622-79B3-469C-B58B-F88493AFB8C4}" destId="{2874206F-095D-4E27-94C4-35A8000DC0BB}" srcOrd="0" destOrd="0" presId="urn:microsoft.com/office/officeart/2005/8/layout/orgChart1"/>
    <dgm:cxn modelId="{8471D2B4-C0E7-45D3-AC6E-2C25E1FA0987}" type="presParOf" srcId="{2874206F-095D-4E27-94C4-35A8000DC0BB}" destId="{F5A3C781-486E-4025-88E7-E7D0BD0D8FAB}" srcOrd="0" destOrd="0" presId="urn:microsoft.com/office/officeart/2005/8/layout/orgChart1"/>
    <dgm:cxn modelId="{EBA6F950-B8A2-4A12-8BD9-A71BF12913B9}" type="presParOf" srcId="{2874206F-095D-4E27-94C4-35A8000DC0BB}" destId="{A9BC8263-A8A1-403F-8E16-F2085C964AF5}" srcOrd="1" destOrd="0" presId="urn:microsoft.com/office/officeart/2005/8/layout/orgChart1"/>
    <dgm:cxn modelId="{D45E5AB9-2BD2-4409-94CB-BCC89308446C}" type="presParOf" srcId="{16DBC622-79B3-469C-B58B-F88493AFB8C4}" destId="{2DFD030F-AB04-4777-9F19-4C0AA12B535F}" srcOrd="1" destOrd="0" presId="urn:microsoft.com/office/officeart/2005/8/layout/orgChart1"/>
    <dgm:cxn modelId="{9C04D2F5-5725-4AC4-9EC1-FD1A2B200F31}" type="presParOf" srcId="{16DBC622-79B3-469C-B58B-F88493AFB8C4}" destId="{364F7D21-3EC8-405B-ACF8-8B8B2ECC947C}" srcOrd="2" destOrd="0" presId="urn:microsoft.com/office/officeart/2005/8/layout/orgChart1"/>
    <dgm:cxn modelId="{F0D8E1C7-9D49-4C2A-830B-AC579674302E}" type="presParOf" srcId="{178FFC07-BD36-4AB2-8C21-33BE26297CC8}" destId="{AB992ABA-1D6E-404E-B3FF-DAA38E07C8F1}" srcOrd="2" destOrd="0" presId="urn:microsoft.com/office/officeart/2005/8/layout/orgChart1"/>
    <dgm:cxn modelId="{78B58F09-07C4-43AA-A054-1B74905852C8}" type="presParOf" srcId="{5158171C-105B-4DBC-AB30-881E6DF5AE65}" destId="{AA6FF043-A187-4B1D-B633-7D6E090C652A}" srcOrd="6" destOrd="0" presId="urn:microsoft.com/office/officeart/2005/8/layout/orgChart1"/>
    <dgm:cxn modelId="{104ED82D-0DD7-4E96-AF8B-580EBF5EE975}" type="presParOf" srcId="{5158171C-105B-4DBC-AB30-881E6DF5AE65}" destId="{FA122979-C181-4E2C-B8FD-1C6CF58DD5E7}" srcOrd="7" destOrd="0" presId="urn:microsoft.com/office/officeart/2005/8/layout/orgChart1"/>
    <dgm:cxn modelId="{B4A33E7D-FE9B-41F0-B1B0-23B0B35F18FA}" type="presParOf" srcId="{FA122979-C181-4E2C-B8FD-1C6CF58DD5E7}" destId="{B4650168-723B-4BC4-B17C-881A1B422FD6}" srcOrd="0" destOrd="0" presId="urn:microsoft.com/office/officeart/2005/8/layout/orgChart1"/>
    <dgm:cxn modelId="{108BE281-C881-4E51-A153-239706C5682F}" type="presParOf" srcId="{B4650168-723B-4BC4-B17C-881A1B422FD6}" destId="{F25AD4FE-1A78-4C00-9884-43240D65B2F8}" srcOrd="0" destOrd="0" presId="urn:microsoft.com/office/officeart/2005/8/layout/orgChart1"/>
    <dgm:cxn modelId="{CBDACBCA-9894-4153-80F1-299F1F5A028A}" type="presParOf" srcId="{B4650168-723B-4BC4-B17C-881A1B422FD6}" destId="{36066C8B-AFD4-4410-B8B4-7BF2D019FC94}" srcOrd="1" destOrd="0" presId="urn:microsoft.com/office/officeart/2005/8/layout/orgChart1"/>
    <dgm:cxn modelId="{3DB44962-E00D-49F8-B49B-FD4197C097C9}" type="presParOf" srcId="{FA122979-C181-4E2C-B8FD-1C6CF58DD5E7}" destId="{9F1E0984-0810-4E9A-8BAF-39AEB2CB7844}" srcOrd="1" destOrd="0" presId="urn:microsoft.com/office/officeart/2005/8/layout/orgChart1"/>
    <dgm:cxn modelId="{0B732FEE-AE2D-49C0-AE0B-FF06DA4B1216}" type="presParOf" srcId="{9F1E0984-0810-4E9A-8BAF-39AEB2CB7844}" destId="{1FCFDB07-E732-4338-97FB-0C0F99BC55B1}" srcOrd="0" destOrd="0" presId="urn:microsoft.com/office/officeart/2005/8/layout/orgChart1"/>
    <dgm:cxn modelId="{2EF571DD-C39F-4D90-B70D-F7D67771F986}" type="presParOf" srcId="{9F1E0984-0810-4E9A-8BAF-39AEB2CB7844}" destId="{1994DC66-1D80-4BC1-92D1-1D0B8A567FDB}" srcOrd="1" destOrd="0" presId="urn:microsoft.com/office/officeart/2005/8/layout/orgChart1"/>
    <dgm:cxn modelId="{E3213E8B-39AD-4C1B-82C1-CC6665DEAC0B}" type="presParOf" srcId="{1994DC66-1D80-4BC1-92D1-1D0B8A567FDB}" destId="{A5B9CB19-0D6D-42A5-826C-F9AB649BFC47}" srcOrd="0" destOrd="0" presId="urn:microsoft.com/office/officeart/2005/8/layout/orgChart1"/>
    <dgm:cxn modelId="{52C59B61-DBA3-483E-8DC3-F3B29F60F988}" type="presParOf" srcId="{A5B9CB19-0D6D-42A5-826C-F9AB649BFC47}" destId="{EC3AE873-A735-4AC8-BE50-E46682E4C94E}" srcOrd="0" destOrd="0" presId="urn:microsoft.com/office/officeart/2005/8/layout/orgChart1"/>
    <dgm:cxn modelId="{E09E0E1A-F259-4D23-A55E-86C0243AB346}" type="presParOf" srcId="{A5B9CB19-0D6D-42A5-826C-F9AB649BFC47}" destId="{F1309C33-7524-4F02-BC08-E49FE883D094}" srcOrd="1" destOrd="0" presId="urn:microsoft.com/office/officeart/2005/8/layout/orgChart1"/>
    <dgm:cxn modelId="{40CBE289-2871-4804-8F52-A2F530F0FDA2}" type="presParOf" srcId="{1994DC66-1D80-4BC1-92D1-1D0B8A567FDB}" destId="{2258B7CC-6A43-4A9D-A846-7C51EF10BB8D}" srcOrd="1" destOrd="0" presId="urn:microsoft.com/office/officeart/2005/8/layout/orgChart1"/>
    <dgm:cxn modelId="{81EC160A-170B-4803-92A3-86FDE2CFADAA}" type="presParOf" srcId="{1994DC66-1D80-4BC1-92D1-1D0B8A567FDB}" destId="{03315591-FD80-4D0B-AFFE-2F6B2B4949FE}" srcOrd="2" destOrd="0" presId="urn:microsoft.com/office/officeart/2005/8/layout/orgChart1"/>
    <dgm:cxn modelId="{71BB6900-286D-4589-8E37-25FAAF02CEF1}" type="presParOf" srcId="{9F1E0984-0810-4E9A-8BAF-39AEB2CB7844}" destId="{282F989E-D7BB-4354-A057-65B4C460E95E}" srcOrd="2" destOrd="0" presId="urn:microsoft.com/office/officeart/2005/8/layout/orgChart1"/>
    <dgm:cxn modelId="{1EF88DB6-638D-428B-BE02-D063DD181185}" type="presParOf" srcId="{9F1E0984-0810-4E9A-8BAF-39AEB2CB7844}" destId="{E9E33322-28A2-4361-A1D9-EA533E3F480E}" srcOrd="3" destOrd="0" presId="urn:microsoft.com/office/officeart/2005/8/layout/orgChart1"/>
    <dgm:cxn modelId="{D8BC402B-F204-4730-B541-D160ED8ABAFA}" type="presParOf" srcId="{E9E33322-28A2-4361-A1D9-EA533E3F480E}" destId="{C2BA4FD1-4EB0-4A1C-9296-BF48A5475FCD}" srcOrd="0" destOrd="0" presId="urn:microsoft.com/office/officeart/2005/8/layout/orgChart1"/>
    <dgm:cxn modelId="{A9E4E17A-1470-4F4F-AA2B-BF52E6E9B8B0}" type="presParOf" srcId="{C2BA4FD1-4EB0-4A1C-9296-BF48A5475FCD}" destId="{102EB847-0C90-4C08-8E75-91EE4C9AB3B3}" srcOrd="0" destOrd="0" presId="urn:microsoft.com/office/officeart/2005/8/layout/orgChart1"/>
    <dgm:cxn modelId="{FE8746BD-8E3F-47D1-ACC2-636ECEB48E78}" type="presParOf" srcId="{C2BA4FD1-4EB0-4A1C-9296-BF48A5475FCD}" destId="{EA76FA9C-32EA-4564-B9C1-344B7D691F75}" srcOrd="1" destOrd="0" presId="urn:microsoft.com/office/officeart/2005/8/layout/orgChart1"/>
    <dgm:cxn modelId="{33270F25-358A-4289-A39C-B4892E9641D3}" type="presParOf" srcId="{E9E33322-28A2-4361-A1D9-EA533E3F480E}" destId="{DE42D3BD-2BA9-4E40-93B8-12D339E069F4}" srcOrd="1" destOrd="0" presId="urn:microsoft.com/office/officeart/2005/8/layout/orgChart1"/>
    <dgm:cxn modelId="{7283D8AE-D458-40E0-8B5A-0E65084DFB3A}" type="presParOf" srcId="{E9E33322-28A2-4361-A1D9-EA533E3F480E}" destId="{49B00523-0F10-49A0-AAF2-3B95DB3B7C69}" srcOrd="2" destOrd="0" presId="urn:microsoft.com/office/officeart/2005/8/layout/orgChart1"/>
    <dgm:cxn modelId="{B810A309-9CA5-4911-A4BA-3C4DD59B2929}" type="presParOf" srcId="{9F1E0984-0810-4E9A-8BAF-39AEB2CB7844}" destId="{A21BD854-FBE6-42CC-913D-1764CA94FC08}" srcOrd="4" destOrd="0" presId="urn:microsoft.com/office/officeart/2005/8/layout/orgChart1"/>
    <dgm:cxn modelId="{8A1E551E-6032-453F-B5EB-24D9DEA7BEF8}" type="presParOf" srcId="{9F1E0984-0810-4E9A-8BAF-39AEB2CB7844}" destId="{A45A301E-5C47-48D5-9688-879C7AE1B844}" srcOrd="5" destOrd="0" presId="urn:microsoft.com/office/officeart/2005/8/layout/orgChart1"/>
    <dgm:cxn modelId="{E2753E94-3B7E-4721-ACD8-C27F6C8E2B25}" type="presParOf" srcId="{A45A301E-5C47-48D5-9688-879C7AE1B844}" destId="{7746E213-75FE-47B1-A4A7-CB2F72C8B0A8}" srcOrd="0" destOrd="0" presId="urn:microsoft.com/office/officeart/2005/8/layout/orgChart1"/>
    <dgm:cxn modelId="{261DEB26-603A-49C7-BA32-304D8C590A2A}" type="presParOf" srcId="{7746E213-75FE-47B1-A4A7-CB2F72C8B0A8}" destId="{C598D366-81A2-4C97-8F33-617C82F17D75}" srcOrd="0" destOrd="0" presId="urn:microsoft.com/office/officeart/2005/8/layout/orgChart1"/>
    <dgm:cxn modelId="{3BBD215A-4787-4929-B65D-B28E8141A85A}" type="presParOf" srcId="{7746E213-75FE-47B1-A4A7-CB2F72C8B0A8}" destId="{94C095CD-76EF-4EE5-BEF2-9A50A5F24A4B}" srcOrd="1" destOrd="0" presId="urn:microsoft.com/office/officeart/2005/8/layout/orgChart1"/>
    <dgm:cxn modelId="{689EE793-7432-4D4F-88D9-4722402B3C75}" type="presParOf" srcId="{A45A301E-5C47-48D5-9688-879C7AE1B844}" destId="{FE761D4C-DD1A-485C-B1D0-E976AE71FB97}" srcOrd="1" destOrd="0" presId="urn:microsoft.com/office/officeart/2005/8/layout/orgChart1"/>
    <dgm:cxn modelId="{C2FE883E-DAC1-421E-8CBC-5C42E966E739}" type="presParOf" srcId="{A45A301E-5C47-48D5-9688-879C7AE1B844}" destId="{D7568C06-ECDD-47EE-B192-ADE2C91943AA}" srcOrd="2" destOrd="0" presId="urn:microsoft.com/office/officeart/2005/8/layout/orgChart1"/>
    <dgm:cxn modelId="{96C9581B-FE3C-4983-9D25-F4AFBC072BEE}" type="presParOf" srcId="{FA122979-C181-4E2C-B8FD-1C6CF58DD5E7}" destId="{2606BF3F-E133-4822-9AFD-BAD1E7196428}" srcOrd="2" destOrd="0" presId="urn:microsoft.com/office/officeart/2005/8/layout/orgChart1"/>
    <dgm:cxn modelId="{814BCF60-143F-40C5-A0E6-5D138F6133B8}" type="presParOf" srcId="{5158171C-105B-4DBC-AB30-881E6DF5AE65}" destId="{AA61835D-041D-4E9A-859D-AEC7A06C99DC}" srcOrd="8" destOrd="0" presId="urn:microsoft.com/office/officeart/2005/8/layout/orgChart1"/>
    <dgm:cxn modelId="{ED02E562-BE6B-48DC-866A-B9B9310EBCEB}" type="presParOf" srcId="{5158171C-105B-4DBC-AB30-881E6DF5AE65}" destId="{946602E2-1111-4D6D-80F7-3FB54DCFCC91}" srcOrd="9" destOrd="0" presId="urn:microsoft.com/office/officeart/2005/8/layout/orgChart1"/>
    <dgm:cxn modelId="{1CD8B860-656A-4760-B263-B41DB92B091E}" type="presParOf" srcId="{946602E2-1111-4D6D-80F7-3FB54DCFCC91}" destId="{5B61A8A2-C442-4872-B439-2884AD3C7493}" srcOrd="0" destOrd="0" presId="urn:microsoft.com/office/officeart/2005/8/layout/orgChart1"/>
    <dgm:cxn modelId="{4F9FE07D-0455-4CC2-9567-71B2CEC87FB3}" type="presParOf" srcId="{5B61A8A2-C442-4872-B439-2884AD3C7493}" destId="{F5A8CFB9-066E-4EE1-BB99-C1CC994D52CC}" srcOrd="0" destOrd="0" presId="urn:microsoft.com/office/officeart/2005/8/layout/orgChart1"/>
    <dgm:cxn modelId="{B7A8391A-D4BA-462A-96E4-D069C5241AFC}" type="presParOf" srcId="{5B61A8A2-C442-4872-B439-2884AD3C7493}" destId="{3BAF6E57-2F85-4104-B20B-0EE1DFCE0367}" srcOrd="1" destOrd="0" presId="urn:microsoft.com/office/officeart/2005/8/layout/orgChart1"/>
    <dgm:cxn modelId="{4A80E06F-9A0C-42FD-B3D7-9A6F8751E8E8}" type="presParOf" srcId="{946602E2-1111-4D6D-80F7-3FB54DCFCC91}" destId="{912C1F62-5BF4-41A9-85FF-95470C462305}" srcOrd="1" destOrd="0" presId="urn:microsoft.com/office/officeart/2005/8/layout/orgChart1"/>
    <dgm:cxn modelId="{5E538874-DC91-41D9-A592-917090E0D26D}" type="presParOf" srcId="{912C1F62-5BF4-41A9-85FF-95470C462305}" destId="{4D7AE491-0E9D-4F8A-804F-DBD8EE91677E}" srcOrd="0" destOrd="0" presId="urn:microsoft.com/office/officeart/2005/8/layout/orgChart1"/>
    <dgm:cxn modelId="{C62A07F3-BB42-4B4F-A081-7095F53F25D5}" type="presParOf" srcId="{912C1F62-5BF4-41A9-85FF-95470C462305}" destId="{B09EE356-D9F3-4AE1-A1E1-320099DEAB67}" srcOrd="1" destOrd="0" presId="urn:microsoft.com/office/officeart/2005/8/layout/orgChart1"/>
    <dgm:cxn modelId="{971563F1-FBCA-48CD-9515-7F5F21950B56}" type="presParOf" srcId="{B09EE356-D9F3-4AE1-A1E1-320099DEAB67}" destId="{8A5141CB-586E-401E-9FD9-78D9EF6DA9FE}" srcOrd="0" destOrd="0" presId="urn:microsoft.com/office/officeart/2005/8/layout/orgChart1"/>
    <dgm:cxn modelId="{0AF1F575-EB8D-41AF-809A-1AF9EA014279}" type="presParOf" srcId="{8A5141CB-586E-401E-9FD9-78D9EF6DA9FE}" destId="{3FB1D719-FBBD-4866-9F84-E15F23B75906}" srcOrd="0" destOrd="0" presId="urn:microsoft.com/office/officeart/2005/8/layout/orgChart1"/>
    <dgm:cxn modelId="{63DFCB37-6FC2-441A-897B-39BF055D98A1}" type="presParOf" srcId="{8A5141CB-586E-401E-9FD9-78D9EF6DA9FE}" destId="{4BE919F3-C038-44E3-8AD5-B73AC5990EFD}" srcOrd="1" destOrd="0" presId="urn:microsoft.com/office/officeart/2005/8/layout/orgChart1"/>
    <dgm:cxn modelId="{6CE3F6A9-5B27-4016-B31C-C0C5A5FC6AB7}" type="presParOf" srcId="{B09EE356-D9F3-4AE1-A1E1-320099DEAB67}" destId="{70612D4A-5A8D-4AE5-AD17-500897E44476}" srcOrd="1" destOrd="0" presId="urn:microsoft.com/office/officeart/2005/8/layout/orgChart1"/>
    <dgm:cxn modelId="{D00993D6-D114-48A7-9C98-EB92B9F3CC60}" type="presParOf" srcId="{B09EE356-D9F3-4AE1-A1E1-320099DEAB67}" destId="{F7A9FB95-7FAD-40FC-B2BD-4B4DAB9DDE2A}" srcOrd="2" destOrd="0" presId="urn:microsoft.com/office/officeart/2005/8/layout/orgChart1"/>
    <dgm:cxn modelId="{2C46D30D-826E-4FB5-A1D9-CAC8CD334FE5}" type="presParOf" srcId="{912C1F62-5BF4-41A9-85FF-95470C462305}" destId="{E0B3B9CF-6740-41B8-A0D9-5F84CC57B10A}" srcOrd="2" destOrd="0" presId="urn:microsoft.com/office/officeart/2005/8/layout/orgChart1"/>
    <dgm:cxn modelId="{F90E791A-333D-410F-806F-15E73778D047}" type="presParOf" srcId="{912C1F62-5BF4-41A9-85FF-95470C462305}" destId="{FE9565DC-B4BC-4609-83E0-12A69F2241D7}" srcOrd="3" destOrd="0" presId="urn:microsoft.com/office/officeart/2005/8/layout/orgChart1"/>
    <dgm:cxn modelId="{DACC1426-AC73-4CA6-8363-DD8E525206EE}" type="presParOf" srcId="{FE9565DC-B4BC-4609-83E0-12A69F2241D7}" destId="{309D48BF-5E1A-4892-8618-2FFA835660A4}" srcOrd="0" destOrd="0" presId="urn:microsoft.com/office/officeart/2005/8/layout/orgChart1"/>
    <dgm:cxn modelId="{C0C8F2BB-8075-4F1A-8745-E2492789FA95}" type="presParOf" srcId="{309D48BF-5E1A-4892-8618-2FFA835660A4}" destId="{08A1635B-5266-45EA-A3E9-1A718E7EC86B}" srcOrd="0" destOrd="0" presId="urn:microsoft.com/office/officeart/2005/8/layout/orgChart1"/>
    <dgm:cxn modelId="{D153411D-536F-4B52-B0E6-91143A722F85}" type="presParOf" srcId="{309D48BF-5E1A-4892-8618-2FFA835660A4}" destId="{70AD6D53-8EB8-4694-8AC6-4913F3F47CB9}" srcOrd="1" destOrd="0" presId="urn:microsoft.com/office/officeart/2005/8/layout/orgChart1"/>
    <dgm:cxn modelId="{A2F925C8-E427-4BDC-8AE8-7B0BB45CC4A1}" type="presParOf" srcId="{FE9565DC-B4BC-4609-83E0-12A69F2241D7}" destId="{95872437-F55B-4E30-8BB2-9AEB8AB5D112}" srcOrd="1" destOrd="0" presId="urn:microsoft.com/office/officeart/2005/8/layout/orgChart1"/>
    <dgm:cxn modelId="{8AFBA2AE-C430-48CA-9533-9C25B37DAB71}" type="presParOf" srcId="{FE9565DC-B4BC-4609-83E0-12A69F2241D7}" destId="{91DDDBB5-7DCA-4987-8949-1558A010E306}" srcOrd="2" destOrd="0" presId="urn:microsoft.com/office/officeart/2005/8/layout/orgChart1"/>
    <dgm:cxn modelId="{7D559B2A-49AF-428A-9E70-7D24B248EAE1}" type="presParOf" srcId="{912C1F62-5BF4-41A9-85FF-95470C462305}" destId="{2A8261CC-F6E0-4AF8-9BE2-C2543B4B45C6}" srcOrd="4" destOrd="0" presId="urn:microsoft.com/office/officeart/2005/8/layout/orgChart1"/>
    <dgm:cxn modelId="{D8C85A45-E67B-44B9-9E80-0951F269ADC3}" type="presParOf" srcId="{912C1F62-5BF4-41A9-85FF-95470C462305}" destId="{1762EFB6-D9DF-4CEC-AB95-C609ED087490}" srcOrd="5" destOrd="0" presId="urn:microsoft.com/office/officeart/2005/8/layout/orgChart1"/>
    <dgm:cxn modelId="{905506D9-11AB-43E7-A8AE-EF0944069447}" type="presParOf" srcId="{1762EFB6-D9DF-4CEC-AB95-C609ED087490}" destId="{27FF31C1-8EF4-4F47-BB2D-435F8CDCA8B4}" srcOrd="0" destOrd="0" presId="urn:microsoft.com/office/officeart/2005/8/layout/orgChart1"/>
    <dgm:cxn modelId="{A592D7C9-EEF7-4DD4-A22B-2EECE242F5B9}" type="presParOf" srcId="{27FF31C1-8EF4-4F47-BB2D-435F8CDCA8B4}" destId="{B8CB5942-2CFB-4957-9ECF-FB45C721A4CD}" srcOrd="0" destOrd="0" presId="urn:microsoft.com/office/officeart/2005/8/layout/orgChart1"/>
    <dgm:cxn modelId="{3BD9AB3F-8AF3-40EE-B621-0159B8669DE9}" type="presParOf" srcId="{27FF31C1-8EF4-4F47-BB2D-435F8CDCA8B4}" destId="{87D21B68-7958-40FE-A526-43E59FFE214D}" srcOrd="1" destOrd="0" presId="urn:microsoft.com/office/officeart/2005/8/layout/orgChart1"/>
    <dgm:cxn modelId="{DF69164E-8609-44B8-AECC-D948719FB064}" type="presParOf" srcId="{1762EFB6-D9DF-4CEC-AB95-C609ED087490}" destId="{007B4D37-EE9D-4FA8-A35B-D77875872F67}" srcOrd="1" destOrd="0" presId="urn:microsoft.com/office/officeart/2005/8/layout/orgChart1"/>
    <dgm:cxn modelId="{B315A76D-CA2D-40E8-8B9A-37E79DF14854}" type="presParOf" srcId="{1762EFB6-D9DF-4CEC-AB95-C609ED087490}" destId="{AC277690-D6D4-4BCA-B369-B1D3704B06C3}" srcOrd="2" destOrd="0" presId="urn:microsoft.com/office/officeart/2005/8/layout/orgChart1"/>
    <dgm:cxn modelId="{B8AC0EC5-F19D-48E1-A480-5B11B6672AC2}" type="presParOf" srcId="{946602E2-1111-4D6D-80F7-3FB54DCFCC91}" destId="{CACC3DD6-9924-426C-9A87-F8AAD3408A93}" srcOrd="2" destOrd="0" presId="urn:microsoft.com/office/officeart/2005/8/layout/orgChart1"/>
    <dgm:cxn modelId="{0EAA2B65-7087-43B7-840E-E2DF2106ACB5}" type="presParOf" srcId="{5158171C-105B-4DBC-AB30-881E6DF5AE65}" destId="{9161F62E-33EB-4B89-A477-41E2FEA0588F}" srcOrd="10" destOrd="0" presId="urn:microsoft.com/office/officeart/2005/8/layout/orgChart1"/>
    <dgm:cxn modelId="{D940E356-94EF-490C-9B1B-832229D06706}" type="presParOf" srcId="{5158171C-105B-4DBC-AB30-881E6DF5AE65}" destId="{502920AC-39B0-4942-B65E-75998B681049}" srcOrd="11" destOrd="0" presId="urn:microsoft.com/office/officeart/2005/8/layout/orgChart1"/>
    <dgm:cxn modelId="{53DBCBF0-34A1-4D08-8D6D-C683C8DF8577}" type="presParOf" srcId="{502920AC-39B0-4942-B65E-75998B681049}" destId="{61E3C6D0-7CAE-4187-8D24-BF9190CCCC02}" srcOrd="0" destOrd="0" presId="urn:microsoft.com/office/officeart/2005/8/layout/orgChart1"/>
    <dgm:cxn modelId="{7010B74A-F38A-4D4E-8088-30D8A267702C}" type="presParOf" srcId="{61E3C6D0-7CAE-4187-8D24-BF9190CCCC02}" destId="{32D74D96-6E29-4FCF-94CD-8DFCE7AD2077}" srcOrd="0" destOrd="0" presId="urn:microsoft.com/office/officeart/2005/8/layout/orgChart1"/>
    <dgm:cxn modelId="{AC62C6BD-648B-4C7D-807D-3AB1A0D6BFED}" type="presParOf" srcId="{61E3C6D0-7CAE-4187-8D24-BF9190CCCC02}" destId="{FB1CE696-7DE5-4D32-BBF7-972D521C5029}" srcOrd="1" destOrd="0" presId="urn:microsoft.com/office/officeart/2005/8/layout/orgChart1"/>
    <dgm:cxn modelId="{CBE6420C-7B76-4E62-AE7C-A1EB907619F1}" type="presParOf" srcId="{502920AC-39B0-4942-B65E-75998B681049}" destId="{9CFE41E6-686D-4725-B20A-A60CBFBABEF4}" srcOrd="1" destOrd="0" presId="urn:microsoft.com/office/officeart/2005/8/layout/orgChart1"/>
    <dgm:cxn modelId="{4520A9BF-A3A3-45C3-9210-02CF53E7203D}" type="presParOf" srcId="{9CFE41E6-686D-4725-B20A-A60CBFBABEF4}" destId="{5035C79F-8840-4D64-81DB-9808F195C9C5}" srcOrd="0" destOrd="0" presId="urn:microsoft.com/office/officeart/2005/8/layout/orgChart1"/>
    <dgm:cxn modelId="{5037ED65-FBD1-457D-8EE7-852051755A47}" type="presParOf" srcId="{9CFE41E6-686D-4725-B20A-A60CBFBABEF4}" destId="{4B194D54-3593-4239-8AEA-ABE55FACC839}" srcOrd="1" destOrd="0" presId="urn:microsoft.com/office/officeart/2005/8/layout/orgChart1"/>
    <dgm:cxn modelId="{F4AFC87D-CEF8-409D-B979-967C54F5159F}" type="presParOf" srcId="{4B194D54-3593-4239-8AEA-ABE55FACC839}" destId="{762C2B80-D56B-4404-9F8D-E07957E4D581}" srcOrd="0" destOrd="0" presId="urn:microsoft.com/office/officeart/2005/8/layout/orgChart1"/>
    <dgm:cxn modelId="{E09F1704-0F19-4E22-BBCE-0EC545A10319}" type="presParOf" srcId="{762C2B80-D56B-4404-9F8D-E07957E4D581}" destId="{6646F7EC-C0C5-4BDB-8EDB-708C10B3558B}" srcOrd="0" destOrd="0" presId="urn:microsoft.com/office/officeart/2005/8/layout/orgChart1"/>
    <dgm:cxn modelId="{651D3F47-9B59-47AE-A2EE-6080C43B05B7}" type="presParOf" srcId="{762C2B80-D56B-4404-9F8D-E07957E4D581}" destId="{8E9EC70F-0408-43A6-87D5-FB84ED0D0E01}" srcOrd="1" destOrd="0" presId="urn:microsoft.com/office/officeart/2005/8/layout/orgChart1"/>
    <dgm:cxn modelId="{F412B76D-B9EB-4840-BE01-240813C0A72E}" type="presParOf" srcId="{4B194D54-3593-4239-8AEA-ABE55FACC839}" destId="{DD36729B-B0A2-458C-BF81-AA6272D0B229}" srcOrd="1" destOrd="0" presId="urn:microsoft.com/office/officeart/2005/8/layout/orgChart1"/>
    <dgm:cxn modelId="{73C3469E-EAFF-4F8C-92A7-B73859464B6F}" type="presParOf" srcId="{4B194D54-3593-4239-8AEA-ABE55FACC839}" destId="{B1016D81-6707-4B2C-BE05-E4235125901E}" srcOrd="2" destOrd="0" presId="urn:microsoft.com/office/officeart/2005/8/layout/orgChart1"/>
    <dgm:cxn modelId="{D1D739FF-D0D1-43EE-A751-6BE208705DC3}" type="presParOf" srcId="{9CFE41E6-686D-4725-B20A-A60CBFBABEF4}" destId="{2C1778B0-1F22-40CC-B1EA-88E87713E568}" srcOrd="2" destOrd="0" presId="urn:microsoft.com/office/officeart/2005/8/layout/orgChart1"/>
    <dgm:cxn modelId="{719E6573-EF17-44EB-A138-87CCF79C1DCC}" type="presParOf" srcId="{9CFE41E6-686D-4725-B20A-A60CBFBABEF4}" destId="{D927090B-63D8-4F0A-AB8C-634E5371BB4F}" srcOrd="3" destOrd="0" presId="urn:microsoft.com/office/officeart/2005/8/layout/orgChart1"/>
    <dgm:cxn modelId="{39BC4F2A-775B-48FF-ADDF-98440FBDE7AC}" type="presParOf" srcId="{D927090B-63D8-4F0A-AB8C-634E5371BB4F}" destId="{85C56902-D258-493C-885F-3444410B00CD}" srcOrd="0" destOrd="0" presId="urn:microsoft.com/office/officeart/2005/8/layout/orgChart1"/>
    <dgm:cxn modelId="{3A5129EC-0F11-49EC-989C-B93B7CC0FC08}" type="presParOf" srcId="{85C56902-D258-493C-885F-3444410B00CD}" destId="{5319CD23-2927-4052-BCC6-CB1C6C52E2D8}" srcOrd="0" destOrd="0" presId="urn:microsoft.com/office/officeart/2005/8/layout/orgChart1"/>
    <dgm:cxn modelId="{77DB15C6-A2CC-4CA3-8327-C20FC1E552F7}" type="presParOf" srcId="{85C56902-D258-493C-885F-3444410B00CD}" destId="{88D33B9C-EAC9-418E-9BAC-BA592DFFFFCD}" srcOrd="1" destOrd="0" presId="urn:microsoft.com/office/officeart/2005/8/layout/orgChart1"/>
    <dgm:cxn modelId="{9E6B9CB6-83CF-4F1E-B14B-F2F71714A8C6}" type="presParOf" srcId="{D927090B-63D8-4F0A-AB8C-634E5371BB4F}" destId="{09137299-B96A-43CB-933A-EDAFF8A76123}" srcOrd="1" destOrd="0" presId="urn:microsoft.com/office/officeart/2005/8/layout/orgChart1"/>
    <dgm:cxn modelId="{8E728544-31ED-4F1A-B399-65093A4AFB3D}" type="presParOf" srcId="{D927090B-63D8-4F0A-AB8C-634E5371BB4F}" destId="{0C74322D-C00C-4772-BBF2-D000D5749AA2}" srcOrd="2" destOrd="0" presId="urn:microsoft.com/office/officeart/2005/8/layout/orgChart1"/>
    <dgm:cxn modelId="{C1860126-97D1-4A7F-8DBB-B49FC69960B7}" type="presParOf" srcId="{9CFE41E6-686D-4725-B20A-A60CBFBABEF4}" destId="{448DDD7B-2425-4803-988F-0BA52AFF0BCC}" srcOrd="4" destOrd="0" presId="urn:microsoft.com/office/officeart/2005/8/layout/orgChart1"/>
    <dgm:cxn modelId="{E55CC7B3-295A-41C1-B7EA-0CB020E9F4E8}" type="presParOf" srcId="{9CFE41E6-686D-4725-B20A-A60CBFBABEF4}" destId="{74387800-BC06-4963-B6B2-5E9EF65A952C}" srcOrd="5" destOrd="0" presId="urn:microsoft.com/office/officeart/2005/8/layout/orgChart1"/>
    <dgm:cxn modelId="{55E5C440-04D0-4D62-A978-FACCB93CD317}" type="presParOf" srcId="{74387800-BC06-4963-B6B2-5E9EF65A952C}" destId="{B5E8BB4E-923B-448E-BC50-350D8F84B275}" srcOrd="0" destOrd="0" presId="urn:microsoft.com/office/officeart/2005/8/layout/orgChart1"/>
    <dgm:cxn modelId="{8DB056C7-B4E5-4C4E-B636-D384A09FA027}" type="presParOf" srcId="{B5E8BB4E-923B-448E-BC50-350D8F84B275}" destId="{2FFAA618-DF73-4594-A761-E889840626C9}" srcOrd="0" destOrd="0" presId="urn:microsoft.com/office/officeart/2005/8/layout/orgChart1"/>
    <dgm:cxn modelId="{ECDC5C41-DE5F-4F44-9C41-D2E9C05AC7AD}" type="presParOf" srcId="{B5E8BB4E-923B-448E-BC50-350D8F84B275}" destId="{F223695E-F65D-4B3D-A5AD-8EBA807F4145}" srcOrd="1" destOrd="0" presId="urn:microsoft.com/office/officeart/2005/8/layout/orgChart1"/>
    <dgm:cxn modelId="{A7EAB3D7-5677-4AE0-A69B-03C826E919F1}" type="presParOf" srcId="{74387800-BC06-4963-B6B2-5E9EF65A952C}" destId="{01E15DFB-3708-44AE-A331-C70AD86CB22D}" srcOrd="1" destOrd="0" presId="urn:microsoft.com/office/officeart/2005/8/layout/orgChart1"/>
    <dgm:cxn modelId="{631FF832-B72C-469F-A300-62C701E1BC17}" type="presParOf" srcId="{74387800-BC06-4963-B6B2-5E9EF65A952C}" destId="{9B717684-8D4E-4048-A37D-3A63643826CA}" srcOrd="2" destOrd="0" presId="urn:microsoft.com/office/officeart/2005/8/layout/orgChart1"/>
    <dgm:cxn modelId="{1FEB7E9F-2B14-432B-AAAD-3F9175928B17}" type="presParOf" srcId="{502920AC-39B0-4942-B65E-75998B681049}" destId="{69027D15-BCDA-4770-A8AB-EE7BF2E161EE}" srcOrd="2" destOrd="0" presId="urn:microsoft.com/office/officeart/2005/8/layout/orgChart1"/>
    <dgm:cxn modelId="{5378A080-1FE0-42D1-BA6A-CC479A24B72D}" type="presParOf" srcId="{5158171C-105B-4DBC-AB30-881E6DF5AE65}" destId="{91A20F2D-B159-45A4-B17A-5AC347221F25}" srcOrd="12" destOrd="0" presId="urn:microsoft.com/office/officeart/2005/8/layout/orgChart1"/>
    <dgm:cxn modelId="{9FE304B1-2377-4E0F-9BDD-5EA21A9E3C51}" type="presParOf" srcId="{5158171C-105B-4DBC-AB30-881E6DF5AE65}" destId="{EC830840-76E3-40C1-8A8F-92B115504A89}" srcOrd="13" destOrd="0" presId="urn:microsoft.com/office/officeart/2005/8/layout/orgChart1"/>
    <dgm:cxn modelId="{6AA56221-1CB6-456C-957A-960A48C57327}" type="presParOf" srcId="{EC830840-76E3-40C1-8A8F-92B115504A89}" destId="{C030003E-4A6E-4145-8AC2-A87618C83DF6}" srcOrd="0" destOrd="0" presId="urn:microsoft.com/office/officeart/2005/8/layout/orgChart1"/>
    <dgm:cxn modelId="{A5F9D6F2-8AF0-4BF3-93E8-C1163AA968D3}" type="presParOf" srcId="{C030003E-4A6E-4145-8AC2-A87618C83DF6}" destId="{8113B311-9332-4610-BEC8-BB4415403D63}" srcOrd="0" destOrd="0" presId="urn:microsoft.com/office/officeart/2005/8/layout/orgChart1"/>
    <dgm:cxn modelId="{17DE3EA0-1756-46E2-B031-CA4B911053C3}" type="presParOf" srcId="{C030003E-4A6E-4145-8AC2-A87618C83DF6}" destId="{8FC90ECA-71E1-4F8B-8497-39C6B3E55443}" srcOrd="1" destOrd="0" presId="urn:microsoft.com/office/officeart/2005/8/layout/orgChart1"/>
    <dgm:cxn modelId="{807D9F9D-2A04-45ED-A7DF-554033728B80}" type="presParOf" srcId="{EC830840-76E3-40C1-8A8F-92B115504A89}" destId="{53C77922-3519-4895-81C6-515D95BDC1C9}" srcOrd="1" destOrd="0" presId="urn:microsoft.com/office/officeart/2005/8/layout/orgChart1"/>
    <dgm:cxn modelId="{86A5D8BD-DBDC-47A4-AF20-9E2E049B57D0}" type="presParOf" srcId="{53C77922-3519-4895-81C6-515D95BDC1C9}" destId="{096C62EB-07D1-428C-9E52-F6AEBDB6497B}" srcOrd="0" destOrd="0" presId="urn:microsoft.com/office/officeart/2005/8/layout/orgChart1"/>
    <dgm:cxn modelId="{3CFD2FED-C7C1-4B4F-835E-1BD08E070118}" type="presParOf" srcId="{53C77922-3519-4895-81C6-515D95BDC1C9}" destId="{316C6649-C287-4B52-966F-A3642B85A9EF}" srcOrd="1" destOrd="0" presId="urn:microsoft.com/office/officeart/2005/8/layout/orgChart1"/>
    <dgm:cxn modelId="{7C0D172B-4A4C-41F8-AE87-051CD3FF89D4}" type="presParOf" srcId="{316C6649-C287-4B52-966F-A3642B85A9EF}" destId="{E0A5F9B3-962F-4A36-B5E8-639E2787F50C}" srcOrd="0" destOrd="0" presId="urn:microsoft.com/office/officeart/2005/8/layout/orgChart1"/>
    <dgm:cxn modelId="{90FD876C-31EF-468F-96BC-6F71D36039AC}" type="presParOf" srcId="{E0A5F9B3-962F-4A36-B5E8-639E2787F50C}" destId="{AE59A54C-25AA-4776-B234-5761EA35A335}" srcOrd="0" destOrd="0" presId="urn:microsoft.com/office/officeart/2005/8/layout/orgChart1"/>
    <dgm:cxn modelId="{FEDDF9E9-8149-4FCC-ACE4-DAC105BC4D7D}" type="presParOf" srcId="{E0A5F9B3-962F-4A36-B5E8-639E2787F50C}" destId="{E287C5CC-8EC8-4052-87C2-23609F7A9A73}" srcOrd="1" destOrd="0" presId="urn:microsoft.com/office/officeart/2005/8/layout/orgChart1"/>
    <dgm:cxn modelId="{02462C73-74B7-4FD1-92D5-5661E53290B6}" type="presParOf" srcId="{316C6649-C287-4B52-966F-A3642B85A9EF}" destId="{5DACB877-B645-4198-A8F2-597E3D0EE138}" srcOrd="1" destOrd="0" presId="urn:microsoft.com/office/officeart/2005/8/layout/orgChart1"/>
    <dgm:cxn modelId="{624D4F0B-D734-4B6A-849B-EB84998D1D19}" type="presParOf" srcId="{316C6649-C287-4B52-966F-A3642B85A9EF}" destId="{7C101ED4-5E45-405C-97AF-A54D8832FB82}" srcOrd="2" destOrd="0" presId="urn:microsoft.com/office/officeart/2005/8/layout/orgChart1"/>
    <dgm:cxn modelId="{2793616D-2F46-4337-B2D6-D2A476CB0342}" type="presParOf" srcId="{53C77922-3519-4895-81C6-515D95BDC1C9}" destId="{5BD41C05-106B-4520-8AFA-98935434D877}" srcOrd="2" destOrd="0" presId="urn:microsoft.com/office/officeart/2005/8/layout/orgChart1"/>
    <dgm:cxn modelId="{760F5F15-8C31-4621-8583-E2374AE4AACA}" type="presParOf" srcId="{53C77922-3519-4895-81C6-515D95BDC1C9}" destId="{8E22FB2F-3B0B-4327-87D5-0B909FDA453A}" srcOrd="3" destOrd="0" presId="urn:microsoft.com/office/officeart/2005/8/layout/orgChart1"/>
    <dgm:cxn modelId="{1D7A189C-21B5-44AF-9D38-35C6B92E238A}" type="presParOf" srcId="{8E22FB2F-3B0B-4327-87D5-0B909FDA453A}" destId="{3F5E40EB-47CD-47BC-BBAB-CBC358559EEB}" srcOrd="0" destOrd="0" presId="urn:microsoft.com/office/officeart/2005/8/layout/orgChart1"/>
    <dgm:cxn modelId="{6FB88BF8-1EF5-4CA4-9606-B98271FAF1AC}" type="presParOf" srcId="{3F5E40EB-47CD-47BC-BBAB-CBC358559EEB}" destId="{765EF5D1-C74A-4202-B34E-69CAAB04D2FF}" srcOrd="0" destOrd="0" presId="urn:microsoft.com/office/officeart/2005/8/layout/orgChart1"/>
    <dgm:cxn modelId="{E60DA5ED-DBFE-4CE5-B0F9-FDC990BABBCF}" type="presParOf" srcId="{3F5E40EB-47CD-47BC-BBAB-CBC358559EEB}" destId="{6B8D8398-D427-4AB3-BEB9-D44F06458810}" srcOrd="1" destOrd="0" presId="urn:microsoft.com/office/officeart/2005/8/layout/orgChart1"/>
    <dgm:cxn modelId="{E03EF257-17C8-40C8-A71B-38E7CD77110F}" type="presParOf" srcId="{8E22FB2F-3B0B-4327-87D5-0B909FDA453A}" destId="{ACA3A98C-8402-4CDA-A97D-631894700F75}" srcOrd="1" destOrd="0" presId="urn:microsoft.com/office/officeart/2005/8/layout/orgChart1"/>
    <dgm:cxn modelId="{25712426-DF45-4247-B52A-C3C7ED5F03BE}" type="presParOf" srcId="{8E22FB2F-3B0B-4327-87D5-0B909FDA453A}" destId="{F14CFF15-036F-406A-87DA-6B7A5305A4B7}" srcOrd="2" destOrd="0" presId="urn:microsoft.com/office/officeart/2005/8/layout/orgChart1"/>
    <dgm:cxn modelId="{1BFE001D-A26C-4529-96BA-BD4A2C36DBAE}" type="presParOf" srcId="{53C77922-3519-4895-81C6-515D95BDC1C9}" destId="{81DC33C7-14B6-4C94-AAF4-F58676428569}" srcOrd="4" destOrd="0" presId="urn:microsoft.com/office/officeart/2005/8/layout/orgChart1"/>
    <dgm:cxn modelId="{C6305066-94FA-4886-8048-78E7657575A6}" type="presParOf" srcId="{53C77922-3519-4895-81C6-515D95BDC1C9}" destId="{CDAFDB1C-7FA3-46FD-B360-BB787FC09B4B}" srcOrd="5" destOrd="0" presId="urn:microsoft.com/office/officeart/2005/8/layout/orgChart1"/>
    <dgm:cxn modelId="{50E9EBF1-9C22-4E37-90E7-EBD059DED25C}" type="presParOf" srcId="{CDAFDB1C-7FA3-46FD-B360-BB787FC09B4B}" destId="{37DEAFC2-1769-48AC-B42F-9733671BB815}" srcOrd="0" destOrd="0" presId="urn:microsoft.com/office/officeart/2005/8/layout/orgChart1"/>
    <dgm:cxn modelId="{08C2A4DF-46B6-4CE4-9403-772A3AEC2E02}" type="presParOf" srcId="{37DEAFC2-1769-48AC-B42F-9733671BB815}" destId="{CF39ED0B-AF11-4277-816B-4C6A862DDC61}" srcOrd="0" destOrd="0" presId="urn:microsoft.com/office/officeart/2005/8/layout/orgChart1"/>
    <dgm:cxn modelId="{0481E85B-5E4A-4D52-BFF6-17BC0286E115}" type="presParOf" srcId="{37DEAFC2-1769-48AC-B42F-9733671BB815}" destId="{6ECB004E-C202-4099-926D-90626B73E17A}" srcOrd="1" destOrd="0" presId="urn:microsoft.com/office/officeart/2005/8/layout/orgChart1"/>
    <dgm:cxn modelId="{CBB82B02-CEEF-499B-B0DA-D7CF25F5779C}" type="presParOf" srcId="{CDAFDB1C-7FA3-46FD-B360-BB787FC09B4B}" destId="{E47D862E-9060-42D7-872C-D62447EBF2AA}" srcOrd="1" destOrd="0" presId="urn:microsoft.com/office/officeart/2005/8/layout/orgChart1"/>
    <dgm:cxn modelId="{4ED2289C-CEC6-42FC-B377-06EA1F034EF3}" type="presParOf" srcId="{CDAFDB1C-7FA3-46FD-B360-BB787FC09B4B}" destId="{3208C2C9-19DD-4350-8A9A-DED19E5FC1C1}" srcOrd="2" destOrd="0" presId="urn:microsoft.com/office/officeart/2005/8/layout/orgChart1"/>
    <dgm:cxn modelId="{86B79753-19BF-4E66-A727-F07478A4B0F4}" type="presParOf" srcId="{EC830840-76E3-40C1-8A8F-92B115504A89}" destId="{078A1347-EE33-4D48-A322-9D8EA24A3833}" srcOrd="2" destOrd="0" presId="urn:microsoft.com/office/officeart/2005/8/layout/orgChart1"/>
    <dgm:cxn modelId="{98D7D88A-4B53-4A41-BCDB-7C34060B34E5}" type="presParOf" srcId="{E8A43E3C-43AB-4F38-93E5-47545F0446E9}" destId="{85F14189-18DC-43E9-A82D-645F1078FB51}" srcOrd="2" destOrd="0" presId="urn:microsoft.com/office/officeart/2005/8/layout/orgChart1"/>
    <dgm:cxn modelId="{7F917644-0052-456B-AD1D-844A8A1DB424}" type="presParOf" srcId="{B6D8A07C-52BD-4DD0-8E66-6AC5BBF435D0}" destId="{9A615FB1-4685-4CC6-8147-15E1EF1CE4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C33C7-14B6-4C94-AAF4-F58676428569}">
      <dsp:nvSpPr>
        <dsp:cNvPr id="0" name=""/>
        <dsp:cNvSpPr/>
      </dsp:nvSpPr>
      <dsp:spPr>
        <a:xfrm>
          <a:off x="7512472" y="2939186"/>
          <a:ext cx="153095" cy="191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794"/>
              </a:lnTo>
              <a:lnTo>
                <a:pt x="153095" y="191879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41C05-106B-4520-8AFA-98935434D877}">
      <dsp:nvSpPr>
        <dsp:cNvPr id="0" name=""/>
        <dsp:cNvSpPr/>
      </dsp:nvSpPr>
      <dsp:spPr>
        <a:xfrm>
          <a:off x="7512472" y="2939186"/>
          <a:ext cx="153095" cy="1194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43"/>
              </a:lnTo>
              <a:lnTo>
                <a:pt x="153095" y="119414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C62EB-07D1-428C-9E52-F6AEBDB6497B}">
      <dsp:nvSpPr>
        <dsp:cNvPr id="0" name=""/>
        <dsp:cNvSpPr/>
      </dsp:nvSpPr>
      <dsp:spPr>
        <a:xfrm>
          <a:off x="7512472" y="2939186"/>
          <a:ext cx="153095" cy="469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492"/>
              </a:lnTo>
              <a:lnTo>
                <a:pt x="153095" y="46949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20F2D-B159-45A4-B17A-5AC347221F25}">
      <dsp:nvSpPr>
        <dsp:cNvPr id="0" name=""/>
        <dsp:cNvSpPr/>
      </dsp:nvSpPr>
      <dsp:spPr>
        <a:xfrm>
          <a:off x="4215820" y="2214535"/>
          <a:ext cx="3704906" cy="214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66"/>
              </a:lnTo>
              <a:lnTo>
                <a:pt x="3704906" y="107166"/>
              </a:lnTo>
              <a:lnTo>
                <a:pt x="3704906" y="21433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DDD7B-2425-4803-988F-0BA52AFF0BCC}">
      <dsp:nvSpPr>
        <dsp:cNvPr id="0" name=""/>
        <dsp:cNvSpPr/>
      </dsp:nvSpPr>
      <dsp:spPr>
        <a:xfrm>
          <a:off x="6277504" y="2939186"/>
          <a:ext cx="153095" cy="191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794"/>
              </a:lnTo>
              <a:lnTo>
                <a:pt x="153095" y="191879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778B0-1F22-40CC-B1EA-88E87713E568}">
      <dsp:nvSpPr>
        <dsp:cNvPr id="0" name=""/>
        <dsp:cNvSpPr/>
      </dsp:nvSpPr>
      <dsp:spPr>
        <a:xfrm>
          <a:off x="6277504" y="2939186"/>
          <a:ext cx="153095" cy="1194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43"/>
              </a:lnTo>
              <a:lnTo>
                <a:pt x="153095" y="119414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5C79F-8840-4D64-81DB-9808F195C9C5}">
      <dsp:nvSpPr>
        <dsp:cNvPr id="0" name=""/>
        <dsp:cNvSpPr/>
      </dsp:nvSpPr>
      <dsp:spPr>
        <a:xfrm>
          <a:off x="6277504" y="2939186"/>
          <a:ext cx="153095" cy="469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492"/>
              </a:lnTo>
              <a:lnTo>
                <a:pt x="153095" y="46949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1F62E-33EB-4B89-A477-41E2FEA0588F}">
      <dsp:nvSpPr>
        <dsp:cNvPr id="0" name=""/>
        <dsp:cNvSpPr/>
      </dsp:nvSpPr>
      <dsp:spPr>
        <a:xfrm>
          <a:off x="4215820" y="2214535"/>
          <a:ext cx="2469937" cy="214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66"/>
              </a:lnTo>
              <a:lnTo>
                <a:pt x="2469937" y="107166"/>
              </a:lnTo>
              <a:lnTo>
                <a:pt x="2469937" y="21433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261CC-F6E0-4AF8-9BE2-C2543B4B45C6}">
      <dsp:nvSpPr>
        <dsp:cNvPr id="0" name=""/>
        <dsp:cNvSpPr/>
      </dsp:nvSpPr>
      <dsp:spPr>
        <a:xfrm>
          <a:off x="5042535" y="2939186"/>
          <a:ext cx="153095" cy="191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794"/>
              </a:lnTo>
              <a:lnTo>
                <a:pt x="153095" y="191879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3B9CF-6740-41B8-A0D9-5F84CC57B10A}">
      <dsp:nvSpPr>
        <dsp:cNvPr id="0" name=""/>
        <dsp:cNvSpPr/>
      </dsp:nvSpPr>
      <dsp:spPr>
        <a:xfrm>
          <a:off x="5042535" y="2939186"/>
          <a:ext cx="153095" cy="1194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43"/>
              </a:lnTo>
              <a:lnTo>
                <a:pt x="153095" y="119414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AE491-0E9D-4F8A-804F-DBD8EE91677E}">
      <dsp:nvSpPr>
        <dsp:cNvPr id="0" name=""/>
        <dsp:cNvSpPr/>
      </dsp:nvSpPr>
      <dsp:spPr>
        <a:xfrm>
          <a:off x="5042535" y="2939186"/>
          <a:ext cx="153095" cy="469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492"/>
              </a:lnTo>
              <a:lnTo>
                <a:pt x="153095" y="46949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1835D-041D-4E9A-859D-AEC7A06C99DC}">
      <dsp:nvSpPr>
        <dsp:cNvPr id="0" name=""/>
        <dsp:cNvSpPr/>
      </dsp:nvSpPr>
      <dsp:spPr>
        <a:xfrm>
          <a:off x="4215820" y="2214535"/>
          <a:ext cx="1234968" cy="214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66"/>
              </a:lnTo>
              <a:lnTo>
                <a:pt x="1234968" y="107166"/>
              </a:lnTo>
              <a:lnTo>
                <a:pt x="1234968" y="21433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BD854-FBE6-42CC-913D-1764CA94FC08}">
      <dsp:nvSpPr>
        <dsp:cNvPr id="0" name=""/>
        <dsp:cNvSpPr/>
      </dsp:nvSpPr>
      <dsp:spPr>
        <a:xfrm>
          <a:off x="3807566" y="2939186"/>
          <a:ext cx="153095" cy="191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794"/>
              </a:lnTo>
              <a:lnTo>
                <a:pt x="153095" y="191879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F989E-D7BB-4354-A057-65B4C460E95E}">
      <dsp:nvSpPr>
        <dsp:cNvPr id="0" name=""/>
        <dsp:cNvSpPr/>
      </dsp:nvSpPr>
      <dsp:spPr>
        <a:xfrm>
          <a:off x="3807566" y="2939186"/>
          <a:ext cx="153095" cy="1194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43"/>
              </a:lnTo>
              <a:lnTo>
                <a:pt x="153095" y="119414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FDB07-E732-4338-97FB-0C0F99BC55B1}">
      <dsp:nvSpPr>
        <dsp:cNvPr id="0" name=""/>
        <dsp:cNvSpPr/>
      </dsp:nvSpPr>
      <dsp:spPr>
        <a:xfrm>
          <a:off x="3807566" y="2939186"/>
          <a:ext cx="153095" cy="469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492"/>
              </a:lnTo>
              <a:lnTo>
                <a:pt x="153095" y="46949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FF043-A187-4B1D-B633-7D6E090C652A}">
      <dsp:nvSpPr>
        <dsp:cNvPr id="0" name=""/>
        <dsp:cNvSpPr/>
      </dsp:nvSpPr>
      <dsp:spPr>
        <a:xfrm>
          <a:off x="4170100" y="2214535"/>
          <a:ext cx="91440" cy="214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33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EC509-1C27-4087-8DE0-D4EA3614FA25}">
      <dsp:nvSpPr>
        <dsp:cNvPr id="0" name=""/>
        <dsp:cNvSpPr/>
      </dsp:nvSpPr>
      <dsp:spPr>
        <a:xfrm>
          <a:off x="2572597" y="2939186"/>
          <a:ext cx="153095" cy="191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794"/>
              </a:lnTo>
              <a:lnTo>
                <a:pt x="153095" y="191879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CCAA9-6FEF-4E16-A562-CDE78F3DE96E}">
      <dsp:nvSpPr>
        <dsp:cNvPr id="0" name=""/>
        <dsp:cNvSpPr/>
      </dsp:nvSpPr>
      <dsp:spPr>
        <a:xfrm>
          <a:off x="2572597" y="2939186"/>
          <a:ext cx="153095" cy="1194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43"/>
              </a:lnTo>
              <a:lnTo>
                <a:pt x="153095" y="119414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59A9A-7EC0-42F8-899D-5B6F8C6D2A3A}">
      <dsp:nvSpPr>
        <dsp:cNvPr id="0" name=""/>
        <dsp:cNvSpPr/>
      </dsp:nvSpPr>
      <dsp:spPr>
        <a:xfrm>
          <a:off x="2572597" y="2939186"/>
          <a:ext cx="153095" cy="469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492"/>
              </a:lnTo>
              <a:lnTo>
                <a:pt x="153095" y="46949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016BE-F81C-4897-A63D-80F2E4F8BDE4}">
      <dsp:nvSpPr>
        <dsp:cNvPr id="0" name=""/>
        <dsp:cNvSpPr/>
      </dsp:nvSpPr>
      <dsp:spPr>
        <a:xfrm>
          <a:off x="2980851" y="2214535"/>
          <a:ext cx="1234968" cy="214333"/>
        </a:xfrm>
        <a:custGeom>
          <a:avLst/>
          <a:gdLst/>
          <a:ahLst/>
          <a:cxnLst/>
          <a:rect l="0" t="0" r="0" b="0"/>
          <a:pathLst>
            <a:path>
              <a:moveTo>
                <a:pt x="1234968" y="0"/>
              </a:moveTo>
              <a:lnTo>
                <a:pt x="1234968" y="107166"/>
              </a:lnTo>
              <a:lnTo>
                <a:pt x="0" y="107166"/>
              </a:lnTo>
              <a:lnTo>
                <a:pt x="0" y="21433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B6A07-DE3B-4C41-B2B0-29AD7C547FB3}">
      <dsp:nvSpPr>
        <dsp:cNvPr id="0" name=""/>
        <dsp:cNvSpPr/>
      </dsp:nvSpPr>
      <dsp:spPr>
        <a:xfrm>
          <a:off x="1337628" y="2972642"/>
          <a:ext cx="153095" cy="191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794"/>
              </a:lnTo>
              <a:lnTo>
                <a:pt x="153095" y="191879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E0570-CF02-4250-972F-24B6C04FE5B4}">
      <dsp:nvSpPr>
        <dsp:cNvPr id="0" name=""/>
        <dsp:cNvSpPr/>
      </dsp:nvSpPr>
      <dsp:spPr>
        <a:xfrm>
          <a:off x="1337628" y="2972642"/>
          <a:ext cx="153095" cy="1194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43"/>
              </a:lnTo>
              <a:lnTo>
                <a:pt x="153095" y="119414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3020E-1C48-43F2-8261-7704C317B514}">
      <dsp:nvSpPr>
        <dsp:cNvPr id="0" name=""/>
        <dsp:cNvSpPr/>
      </dsp:nvSpPr>
      <dsp:spPr>
        <a:xfrm>
          <a:off x="1337628" y="2972642"/>
          <a:ext cx="153095" cy="469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492"/>
              </a:lnTo>
              <a:lnTo>
                <a:pt x="153095" y="46949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50168-34E1-4E88-9DF0-68CD6A12D439}">
      <dsp:nvSpPr>
        <dsp:cNvPr id="0" name=""/>
        <dsp:cNvSpPr/>
      </dsp:nvSpPr>
      <dsp:spPr>
        <a:xfrm>
          <a:off x="1745882" y="2214535"/>
          <a:ext cx="2469937" cy="214333"/>
        </a:xfrm>
        <a:custGeom>
          <a:avLst/>
          <a:gdLst/>
          <a:ahLst/>
          <a:cxnLst/>
          <a:rect l="0" t="0" r="0" b="0"/>
          <a:pathLst>
            <a:path>
              <a:moveTo>
                <a:pt x="2469937" y="0"/>
              </a:moveTo>
              <a:lnTo>
                <a:pt x="2469937" y="107166"/>
              </a:lnTo>
              <a:lnTo>
                <a:pt x="0" y="107166"/>
              </a:lnTo>
              <a:lnTo>
                <a:pt x="0" y="21433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1D40A-AB5F-47BE-AE26-2CE9352FA1EB}">
      <dsp:nvSpPr>
        <dsp:cNvPr id="0" name=""/>
        <dsp:cNvSpPr/>
      </dsp:nvSpPr>
      <dsp:spPr>
        <a:xfrm>
          <a:off x="102660" y="2939186"/>
          <a:ext cx="153095" cy="1194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43"/>
              </a:lnTo>
              <a:lnTo>
                <a:pt x="153095" y="119414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471B6-9884-4988-B628-74517FE51A83}">
      <dsp:nvSpPr>
        <dsp:cNvPr id="0" name=""/>
        <dsp:cNvSpPr/>
      </dsp:nvSpPr>
      <dsp:spPr>
        <a:xfrm>
          <a:off x="102660" y="2939186"/>
          <a:ext cx="153095" cy="469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492"/>
              </a:lnTo>
              <a:lnTo>
                <a:pt x="153095" y="469492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54E91-1BE6-459D-A5BF-BF1973E52361}">
      <dsp:nvSpPr>
        <dsp:cNvPr id="0" name=""/>
        <dsp:cNvSpPr/>
      </dsp:nvSpPr>
      <dsp:spPr>
        <a:xfrm>
          <a:off x="510914" y="2214535"/>
          <a:ext cx="3704906" cy="214333"/>
        </a:xfrm>
        <a:custGeom>
          <a:avLst/>
          <a:gdLst/>
          <a:ahLst/>
          <a:cxnLst/>
          <a:rect l="0" t="0" r="0" b="0"/>
          <a:pathLst>
            <a:path>
              <a:moveTo>
                <a:pt x="3704906" y="0"/>
              </a:moveTo>
              <a:lnTo>
                <a:pt x="3704906" y="107166"/>
              </a:lnTo>
              <a:lnTo>
                <a:pt x="0" y="107166"/>
              </a:lnTo>
              <a:lnTo>
                <a:pt x="0" y="21433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E2411-2D15-461B-8E07-829F237F9CFC}">
      <dsp:nvSpPr>
        <dsp:cNvPr id="0" name=""/>
        <dsp:cNvSpPr/>
      </dsp:nvSpPr>
      <dsp:spPr>
        <a:xfrm>
          <a:off x="4170100" y="1489884"/>
          <a:ext cx="91440" cy="214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333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97B4F-15BC-4C95-898D-968396F36D3D}">
      <dsp:nvSpPr>
        <dsp:cNvPr id="0" name=""/>
        <dsp:cNvSpPr/>
      </dsp:nvSpPr>
      <dsp:spPr>
        <a:xfrm>
          <a:off x="3705502" y="979566"/>
          <a:ext cx="1020635" cy="51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Arial Black" pitchFamily="34" charset="0"/>
            </a:rPr>
            <a:t>Dirección</a:t>
          </a:r>
          <a:endParaRPr lang="es-ES" sz="1500" b="1" kern="1200" dirty="0">
            <a:latin typeface="Arial Black" pitchFamily="34" charset="0"/>
          </a:endParaRPr>
        </a:p>
      </dsp:txBody>
      <dsp:txXfrm>
        <a:off x="3705502" y="979566"/>
        <a:ext cx="1020635" cy="510317"/>
      </dsp:txXfrm>
    </dsp:sp>
    <dsp:sp modelId="{EC33EA98-8A86-4E84-A6CD-F6667C13DBF8}">
      <dsp:nvSpPr>
        <dsp:cNvPr id="0" name=""/>
        <dsp:cNvSpPr/>
      </dsp:nvSpPr>
      <dsp:spPr>
        <a:xfrm>
          <a:off x="3705502" y="1704217"/>
          <a:ext cx="1020635" cy="510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Santiago</a:t>
          </a:r>
          <a:endParaRPr lang="es-ES" sz="1500" kern="1200" dirty="0"/>
        </a:p>
      </dsp:txBody>
      <dsp:txXfrm>
        <a:off x="3705502" y="1704217"/>
        <a:ext cx="1020635" cy="510317"/>
      </dsp:txXfrm>
    </dsp:sp>
    <dsp:sp modelId="{614EBDBB-6600-4AEA-B1F9-A807CAFE4BD4}">
      <dsp:nvSpPr>
        <dsp:cNvPr id="0" name=""/>
        <dsp:cNvSpPr/>
      </dsp:nvSpPr>
      <dsp:spPr>
        <a:xfrm>
          <a:off x="596" y="2428868"/>
          <a:ext cx="1020635" cy="510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Dpto.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Financiero</a:t>
          </a:r>
          <a:endParaRPr lang="es-ES" sz="1000" b="1" kern="1200" dirty="0"/>
        </a:p>
      </dsp:txBody>
      <dsp:txXfrm>
        <a:off x="596" y="2428868"/>
        <a:ext cx="1020635" cy="510317"/>
      </dsp:txXfrm>
    </dsp:sp>
    <dsp:sp modelId="{852AFF14-81A2-4112-8BDD-1615C32E003D}">
      <dsp:nvSpPr>
        <dsp:cNvPr id="0" name=""/>
        <dsp:cNvSpPr/>
      </dsp:nvSpPr>
      <dsp:spPr>
        <a:xfrm>
          <a:off x="255755" y="3153520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   Martín 	</a:t>
          </a:r>
          <a:endParaRPr lang="es-ES" sz="900" kern="1200" dirty="0"/>
        </a:p>
      </dsp:txBody>
      <dsp:txXfrm>
        <a:off x="255755" y="3153520"/>
        <a:ext cx="1020635" cy="510317"/>
      </dsp:txXfrm>
    </dsp:sp>
    <dsp:sp modelId="{39A3D066-BF81-4CF4-BC35-6DFBBADA2C4A}">
      <dsp:nvSpPr>
        <dsp:cNvPr id="0" name=""/>
        <dsp:cNvSpPr/>
      </dsp:nvSpPr>
      <dsp:spPr>
        <a:xfrm>
          <a:off x="255755" y="3878171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Sergio</a:t>
          </a:r>
          <a:endParaRPr lang="es-ES" sz="900" kern="1200" dirty="0"/>
        </a:p>
      </dsp:txBody>
      <dsp:txXfrm>
        <a:off x="255755" y="3878171"/>
        <a:ext cx="1020635" cy="510317"/>
      </dsp:txXfrm>
    </dsp:sp>
    <dsp:sp modelId="{3E19B334-378F-49DD-BA73-81662FE8B94F}">
      <dsp:nvSpPr>
        <dsp:cNvPr id="0" name=""/>
        <dsp:cNvSpPr/>
      </dsp:nvSpPr>
      <dsp:spPr>
        <a:xfrm>
          <a:off x="1235565" y="2428868"/>
          <a:ext cx="1020635" cy="5437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Dpto.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Comunicación</a:t>
          </a:r>
          <a:endParaRPr lang="es-ES" sz="1000" b="1" kern="1200" dirty="0"/>
        </a:p>
      </dsp:txBody>
      <dsp:txXfrm>
        <a:off x="1235565" y="2428868"/>
        <a:ext cx="1020635" cy="543774"/>
      </dsp:txXfrm>
    </dsp:sp>
    <dsp:sp modelId="{1B475B43-1374-40F5-A81A-C89B0E0C2DE0}">
      <dsp:nvSpPr>
        <dsp:cNvPr id="0" name=""/>
        <dsp:cNvSpPr/>
      </dsp:nvSpPr>
      <dsp:spPr>
        <a:xfrm>
          <a:off x="1490724" y="3186976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Sergio</a:t>
          </a:r>
          <a:endParaRPr lang="es-ES" sz="900" kern="1200" dirty="0"/>
        </a:p>
      </dsp:txBody>
      <dsp:txXfrm>
        <a:off x="1490724" y="3186976"/>
        <a:ext cx="1020635" cy="510317"/>
      </dsp:txXfrm>
    </dsp:sp>
    <dsp:sp modelId="{8E7C5AF0-BEA3-43EF-9E8D-B0D61A798EFD}">
      <dsp:nvSpPr>
        <dsp:cNvPr id="0" name=""/>
        <dsp:cNvSpPr/>
      </dsp:nvSpPr>
      <dsp:spPr>
        <a:xfrm>
          <a:off x="1490724" y="3911627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Álvaro</a:t>
          </a:r>
          <a:endParaRPr lang="es-ES" sz="900" kern="1200" dirty="0"/>
        </a:p>
      </dsp:txBody>
      <dsp:txXfrm>
        <a:off x="1490724" y="3911627"/>
        <a:ext cx="1020635" cy="510317"/>
      </dsp:txXfrm>
    </dsp:sp>
    <dsp:sp modelId="{F0C605B1-0F01-4579-920A-995C172BB081}">
      <dsp:nvSpPr>
        <dsp:cNvPr id="0" name=""/>
        <dsp:cNvSpPr/>
      </dsp:nvSpPr>
      <dsp:spPr>
        <a:xfrm>
          <a:off x="1490724" y="4636278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Christian</a:t>
          </a:r>
          <a:endParaRPr lang="es-ES" sz="900" kern="1200" dirty="0"/>
        </a:p>
      </dsp:txBody>
      <dsp:txXfrm>
        <a:off x="1490724" y="4636278"/>
        <a:ext cx="1020635" cy="510317"/>
      </dsp:txXfrm>
    </dsp:sp>
    <dsp:sp modelId="{610699CB-5A63-4720-8231-78D36F6E0031}">
      <dsp:nvSpPr>
        <dsp:cNvPr id="0" name=""/>
        <dsp:cNvSpPr/>
      </dsp:nvSpPr>
      <dsp:spPr>
        <a:xfrm>
          <a:off x="2470534" y="2428868"/>
          <a:ext cx="1020635" cy="510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Dpto.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err="1" smtClean="0"/>
            <a:t>Márqueting</a:t>
          </a:r>
          <a:endParaRPr lang="es-ES" sz="1000" b="1" kern="1200" dirty="0"/>
        </a:p>
      </dsp:txBody>
      <dsp:txXfrm>
        <a:off x="2470534" y="2428868"/>
        <a:ext cx="1020635" cy="510317"/>
      </dsp:txXfrm>
    </dsp:sp>
    <dsp:sp modelId="{476F9F8C-CFED-4514-82D7-99B66CEF9334}">
      <dsp:nvSpPr>
        <dsp:cNvPr id="0" name=""/>
        <dsp:cNvSpPr/>
      </dsp:nvSpPr>
      <dsp:spPr>
        <a:xfrm>
          <a:off x="2725692" y="3153520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Javier</a:t>
          </a:r>
          <a:endParaRPr lang="es-ES" sz="900" kern="1200" dirty="0"/>
        </a:p>
      </dsp:txBody>
      <dsp:txXfrm>
        <a:off x="2725692" y="3153520"/>
        <a:ext cx="1020635" cy="510317"/>
      </dsp:txXfrm>
    </dsp:sp>
    <dsp:sp modelId="{3C2AC46F-D36D-4C37-A743-5C43E7F5E0D7}">
      <dsp:nvSpPr>
        <dsp:cNvPr id="0" name=""/>
        <dsp:cNvSpPr/>
      </dsp:nvSpPr>
      <dsp:spPr>
        <a:xfrm>
          <a:off x="2725692" y="3878171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Alejo</a:t>
          </a:r>
          <a:endParaRPr lang="es-ES" sz="900" kern="1200" dirty="0"/>
        </a:p>
      </dsp:txBody>
      <dsp:txXfrm>
        <a:off x="2725692" y="3878171"/>
        <a:ext cx="1020635" cy="510317"/>
      </dsp:txXfrm>
    </dsp:sp>
    <dsp:sp modelId="{F5A3C781-486E-4025-88E7-E7D0BD0D8FAB}">
      <dsp:nvSpPr>
        <dsp:cNvPr id="0" name=""/>
        <dsp:cNvSpPr/>
      </dsp:nvSpPr>
      <dsp:spPr>
        <a:xfrm>
          <a:off x="2725692" y="4602822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Carla A.</a:t>
          </a:r>
          <a:endParaRPr lang="es-ES" sz="900" kern="1200" dirty="0"/>
        </a:p>
      </dsp:txBody>
      <dsp:txXfrm>
        <a:off x="2725692" y="4602822"/>
        <a:ext cx="1020635" cy="510317"/>
      </dsp:txXfrm>
    </dsp:sp>
    <dsp:sp modelId="{F25AD4FE-1A78-4C00-9884-43240D65B2F8}">
      <dsp:nvSpPr>
        <dsp:cNvPr id="0" name=""/>
        <dsp:cNvSpPr/>
      </dsp:nvSpPr>
      <dsp:spPr>
        <a:xfrm>
          <a:off x="3705502" y="2428868"/>
          <a:ext cx="1020635" cy="510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Dpto.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Administrativo</a:t>
          </a:r>
        </a:p>
      </dsp:txBody>
      <dsp:txXfrm>
        <a:off x="3705502" y="2428868"/>
        <a:ext cx="1020635" cy="510317"/>
      </dsp:txXfrm>
    </dsp:sp>
    <dsp:sp modelId="{EC3AE873-A735-4AC8-BE50-E46682E4C94E}">
      <dsp:nvSpPr>
        <dsp:cNvPr id="0" name=""/>
        <dsp:cNvSpPr/>
      </dsp:nvSpPr>
      <dsp:spPr>
        <a:xfrm>
          <a:off x="3960661" y="3153520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Lidia</a:t>
          </a:r>
          <a:endParaRPr lang="es-ES" sz="900" kern="1200" dirty="0"/>
        </a:p>
      </dsp:txBody>
      <dsp:txXfrm>
        <a:off x="3960661" y="3153520"/>
        <a:ext cx="1020635" cy="510317"/>
      </dsp:txXfrm>
    </dsp:sp>
    <dsp:sp modelId="{102EB847-0C90-4C08-8E75-91EE4C9AB3B3}">
      <dsp:nvSpPr>
        <dsp:cNvPr id="0" name=""/>
        <dsp:cNvSpPr/>
      </dsp:nvSpPr>
      <dsp:spPr>
        <a:xfrm>
          <a:off x="3960661" y="3878171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Sandra</a:t>
          </a:r>
          <a:endParaRPr lang="es-ES" sz="900" kern="1200" dirty="0"/>
        </a:p>
      </dsp:txBody>
      <dsp:txXfrm>
        <a:off x="3960661" y="3878171"/>
        <a:ext cx="1020635" cy="510317"/>
      </dsp:txXfrm>
    </dsp:sp>
    <dsp:sp modelId="{C598D366-81A2-4C97-8F33-617C82F17D75}">
      <dsp:nvSpPr>
        <dsp:cNvPr id="0" name=""/>
        <dsp:cNvSpPr/>
      </dsp:nvSpPr>
      <dsp:spPr>
        <a:xfrm>
          <a:off x="3960661" y="4602822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/>
            <a:t>Carla E.</a:t>
          </a:r>
          <a:endParaRPr lang="es-ES" sz="900" kern="1200" dirty="0"/>
        </a:p>
      </dsp:txBody>
      <dsp:txXfrm>
        <a:off x="3960661" y="4602822"/>
        <a:ext cx="1020635" cy="510317"/>
      </dsp:txXfrm>
    </dsp:sp>
    <dsp:sp modelId="{F5A8CFB9-066E-4EE1-BB99-C1CC994D52CC}">
      <dsp:nvSpPr>
        <dsp:cNvPr id="0" name=""/>
        <dsp:cNvSpPr/>
      </dsp:nvSpPr>
      <dsp:spPr>
        <a:xfrm>
          <a:off x="4940471" y="2428868"/>
          <a:ext cx="1020635" cy="510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Dpto.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Logística</a:t>
          </a:r>
          <a:endParaRPr lang="es-ES" sz="1000" b="1" kern="1200" dirty="0"/>
        </a:p>
      </dsp:txBody>
      <dsp:txXfrm>
        <a:off x="4940471" y="2428868"/>
        <a:ext cx="1020635" cy="510317"/>
      </dsp:txXfrm>
    </dsp:sp>
    <dsp:sp modelId="{3FB1D719-FBBD-4866-9F84-E15F23B75906}">
      <dsp:nvSpPr>
        <dsp:cNvPr id="0" name=""/>
        <dsp:cNvSpPr/>
      </dsp:nvSpPr>
      <dsp:spPr>
        <a:xfrm>
          <a:off x="5195630" y="3153520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err="1" smtClean="0"/>
            <a:t>Egoizt</a:t>
          </a:r>
          <a:endParaRPr lang="es-ES" sz="900" kern="1200" dirty="0"/>
        </a:p>
      </dsp:txBody>
      <dsp:txXfrm>
        <a:off x="5195630" y="3153520"/>
        <a:ext cx="1020635" cy="510317"/>
      </dsp:txXfrm>
    </dsp:sp>
    <dsp:sp modelId="{08A1635B-5266-45EA-A3E9-1A718E7EC86B}">
      <dsp:nvSpPr>
        <dsp:cNvPr id="0" name=""/>
        <dsp:cNvSpPr/>
      </dsp:nvSpPr>
      <dsp:spPr>
        <a:xfrm>
          <a:off x="5195630" y="3878171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Raquel</a:t>
          </a:r>
          <a:endParaRPr lang="es-ES" sz="900" kern="1200" dirty="0"/>
        </a:p>
      </dsp:txBody>
      <dsp:txXfrm>
        <a:off x="5195630" y="3878171"/>
        <a:ext cx="1020635" cy="510317"/>
      </dsp:txXfrm>
    </dsp:sp>
    <dsp:sp modelId="{B8CB5942-2CFB-4957-9ECF-FB45C721A4CD}">
      <dsp:nvSpPr>
        <dsp:cNvPr id="0" name=""/>
        <dsp:cNvSpPr/>
      </dsp:nvSpPr>
      <dsp:spPr>
        <a:xfrm>
          <a:off x="5195630" y="4602822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Maialen</a:t>
          </a:r>
          <a:endParaRPr lang="es-ES" sz="900" kern="1200" dirty="0"/>
        </a:p>
      </dsp:txBody>
      <dsp:txXfrm>
        <a:off x="5195630" y="4602822"/>
        <a:ext cx="1020635" cy="510317"/>
      </dsp:txXfrm>
    </dsp:sp>
    <dsp:sp modelId="{32D74D96-6E29-4FCF-94CD-8DFCE7AD2077}">
      <dsp:nvSpPr>
        <dsp:cNvPr id="0" name=""/>
        <dsp:cNvSpPr/>
      </dsp:nvSpPr>
      <dsp:spPr>
        <a:xfrm>
          <a:off x="6175440" y="2428868"/>
          <a:ext cx="1020635" cy="510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Dpto.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Ventas</a:t>
          </a:r>
          <a:endParaRPr lang="es-ES" sz="1000" b="1" kern="1200" dirty="0"/>
        </a:p>
      </dsp:txBody>
      <dsp:txXfrm>
        <a:off x="6175440" y="2428868"/>
        <a:ext cx="1020635" cy="510317"/>
      </dsp:txXfrm>
    </dsp:sp>
    <dsp:sp modelId="{6646F7EC-C0C5-4BDB-8EDB-708C10B3558B}">
      <dsp:nvSpPr>
        <dsp:cNvPr id="0" name=""/>
        <dsp:cNvSpPr/>
      </dsp:nvSpPr>
      <dsp:spPr>
        <a:xfrm>
          <a:off x="6430599" y="3153520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Adrián</a:t>
          </a:r>
          <a:endParaRPr lang="es-ES" sz="900" kern="1200" dirty="0"/>
        </a:p>
      </dsp:txBody>
      <dsp:txXfrm>
        <a:off x="6430599" y="3153520"/>
        <a:ext cx="1020635" cy="510317"/>
      </dsp:txXfrm>
    </dsp:sp>
    <dsp:sp modelId="{5319CD23-2927-4052-BCC6-CB1C6C52E2D8}">
      <dsp:nvSpPr>
        <dsp:cNvPr id="0" name=""/>
        <dsp:cNvSpPr/>
      </dsp:nvSpPr>
      <dsp:spPr>
        <a:xfrm>
          <a:off x="6430599" y="3878171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Pablo</a:t>
          </a:r>
          <a:endParaRPr lang="es-ES" sz="900" kern="1200" dirty="0"/>
        </a:p>
      </dsp:txBody>
      <dsp:txXfrm>
        <a:off x="6430599" y="3878171"/>
        <a:ext cx="1020635" cy="510317"/>
      </dsp:txXfrm>
    </dsp:sp>
    <dsp:sp modelId="{2FFAA618-DF73-4594-A761-E889840626C9}">
      <dsp:nvSpPr>
        <dsp:cNvPr id="0" name=""/>
        <dsp:cNvSpPr/>
      </dsp:nvSpPr>
      <dsp:spPr>
        <a:xfrm>
          <a:off x="6430599" y="4602822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Rodrigo</a:t>
          </a:r>
          <a:endParaRPr lang="es-ES" sz="900" kern="1200" dirty="0"/>
        </a:p>
      </dsp:txBody>
      <dsp:txXfrm>
        <a:off x="6430599" y="4602822"/>
        <a:ext cx="1020635" cy="510317"/>
      </dsp:txXfrm>
    </dsp:sp>
    <dsp:sp modelId="{8113B311-9332-4610-BEC8-BB4415403D63}">
      <dsp:nvSpPr>
        <dsp:cNvPr id="0" name=""/>
        <dsp:cNvSpPr/>
      </dsp:nvSpPr>
      <dsp:spPr>
        <a:xfrm>
          <a:off x="7410409" y="2428868"/>
          <a:ext cx="1020635" cy="510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Dpto.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Compras</a:t>
          </a:r>
          <a:endParaRPr lang="es-ES" sz="1000" b="1" kern="1200" dirty="0"/>
        </a:p>
      </dsp:txBody>
      <dsp:txXfrm>
        <a:off x="7410409" y="2428868"/>
        <a:ext cx="1020635" cy="510317"/>
      </dsp:txXfrm>
    </dsp:sp>
    <dsp:sp modelId="{AE59A54C-25AA-4776-B234-5761EA35A335}">
      <dsp:nvSpPr>
        <dsp:cNvPr id="0" name=""/>
        <dsp:cNvSpPr/>
      </dsp:nvSpPr>
      <dsp:spPr>
        <a:xfrm>
          <a:off x="7665568" y="3153520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Jorge</a:t>
          </a:r>
          <a:endParaRPr lang="es-ES" sz="900" kern="1200" dirty="0"/>
        </a:p>
      </dsp:txBody>
      <dsp:txXfrm>
        <a:off x="7665568" y="3153520"/>
        <a:ext cx="1020635" cy="510317"/>
      </dsp:txXfrm>
    </dsp:sp>
    <dsp:sp modelId="{765EF5D1-C74A-4202-B34E-69CAAB04D2FF}">
      <dsp:nvSpPr>
        <dsp:cNvPr id="0" name=""/>
        <dsp:cNvSpPr/>
      </dsp:nvSpPr>
      <dsp:spPr>
        <a:xfrm>
          <a:off x="7665568" y="3878171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Andoni</a:t>
          </a:r>
          <a:endParaRPr lang="es-ES" sz="900" kern="1200" dirty="0"/>
        </a:p>
      </dsp:txBody>
      <dsp:txXfrm>
        <a:off x="7665568" y="3878171"/>
        <a:ext cx="1020635" cy="510317"/>
      </dsp:txXfrm>
    </dsp:sp>
    <dsp:sp modelId="{CF39ED0B-AF11-4277-816B-4C6A862DDC61}">
      <dsp:nvSpPr>
        <dsp:cNvPr id="0" name=""/>
        <dsp:cNvSpPr/>
      </dsp:nvSpPr>
      <dsp:spPr>
        <a:xfrm>
          <a:off x="7665568" y="4602822"/>
          <a:ext cx="1020635" cy="510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Laura</a:t>
          </a:r>
          <a:endParaRPr lang="es-ES" sz="900" kern="1200" dirty="0"/>
        </a:p>
      </dsp:txBody>
      <dsp:txXfrm>
        <a:off x="7665568" y="4602822"/>
        <a:ext cx="1020635" cy="51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D9C302-B651-45F7-9A6F-70C305112082}" type="datetimeFigureOut">
              <a:rPr lang="es-ES" smtClean="0"/>
              <a:t>17/12/2013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401F5E-7DA5-4E96-BC34-BF4EFAE2950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/>
          <a:lstStyle/>
          <a:p>
            <a:r>
              <a:rPr lang="es-ES" dirty="0" smtClean="0"/>
              <a:t>Organigrama cooperativa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990820"/>
              </p:ext>
            </p:extLst>
          </p:nvPr>
        </p:nvGraphicFramePr>
        <p:xfrm>
          <a:off x="0" y="0"/>
          <a:ext cx="86868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50</Words>
  <Application>Microsoft Office PowerPoint</Application>
  <PresentationFormat>Presentación en pantalla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Organigrama cooperativa </vt:lpstr>
      <vt:lpstr>Presentación de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cooperativa</dc:title>
  <dc:creator>Yaiza</dc:creator>
  <cp:lastModifiedBy>PROFESORES</cp:lastModifiedBy>
  <cp:revision>5</cp:revision>
  <dcterms:created xsi:type="dcterms:W3CDTF">2013-11-06T15:47:53Z</dcterms:created>
  <dcterms:modified xsi:type="dcterms:W3CDTF">2013-12-17T13:03:11Z</dcterms:modified>
</cp:coreProperties>
</file>