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7" r:id="rId21"/>
    <p:sldId id="278" r:id="rId22"/>
    <p:sldId id="274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68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4A230A-98F4-4DDC-99BE-29D063EC276C}" type="datetimeFigureOut">
              <a:rPr lang="es-ES"/>
              <a:pPr>
                <a:defRPr/>
              </a:pPr>
              <a:t>22/04/2014</a:t>
            </a:fld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CC0422-4B34-4B84-A523-E278712841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770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F9F0-2B55-4ACE-9B22-53B936B1A638}" type="datetimeFigureOut">
              <a:rPr lang="es-ES"/>
              <a:pPr>
                <a:defRPr/>
              </a:pPr>
              <a:t>22/04/2014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0109-6C8B-45AA-AA84-AC80F09A1A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3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E8424-2515-4352-8F3A-A47659250481}" type="datetimeFigureOut">
              <a:rPr lang="es-ES"/>
              <a:pPr>
                <a:defRPr/>
              </a:pPr>
              <a:t>22/04/2014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2A23-A182-4F35-9D07-245ACCF3E8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78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4500-BDA5-4482-B24D-8DD1769B718B}" type="datetimeFigureOut">
              <a:rPr lang="es-ES"/>
              <a:pPr>
                <a:defRPr/>
              </a:pPr>
              <a:t>22/04/2014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5098-C72D-463B-A98D-A44492039B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61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C07DD-6341-46D8-978B-576BB0BED81B}" type="datetimeFigureOut">
              <a:rPr lang="es-ES"/>
              <a:pPr>
                <a:defRPr/>
              </a:pPr>
              <a:t>22/04/2014</a:t>
            </a:fld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E3B6-BA21-47A7-B7AE-470FF73FC4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00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9F2E-BE30-4492-8B68-2CFCA5AF7015}" type="datetimeFigureOut">
              <a:rPr lang="es-ES"/>
              <a:pPr>
                <a:defRPr/>
              </a:pPr>
              <a:t>22/04/2014</a:t>
            </a:fld>
            <a:endParaRPr lang="es-E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0423-1B6B-41B9-8DC1-827CDF2339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1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E621-09C8-4172-BD35-4277C874A805}" type="datetimeFigureOut">
              <a:rPr lang="es-ES"/>
              <a:pPr>
                <a:defRPr/>
              </a:pPr>
              <a:t>22/04/2014</a:t>
            </a:fld>
            <a:endParaRPr lang="es-E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3B5F-3310-46AE-87E5-7B6B9715CC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14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D9BF-3DBA-42E1-BA02-375C102E1752}" type="datetimeFigureOut">
              <a:rPr lang="es-ES"/>
              <a:pPr>
                <a:defRPr/>
              </a:pPr>
              <a:t>22/04/2014</a:t>
            </a:fld>
            <a:endParaRPr lang="es-E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755A7-F0B0-4443-8119-221694F2DF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30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AD3D-63E2-4246-9C25-73238C0D6784}" type="datetimeFigureOut">
              <a:rPr lang="es-ES"/>
              <a:pPr>
                <a:defRPr/>
              </a:pPr>
              <a:t>22/04/2014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0A8F-7EF3-4783-9313-4E162BED4E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2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201C1-0690-4CF4-B0FB-5B06E4E88809}" type="datetimeFigureOut">
              <a:rPr lang="es-ES"/>
              <a:pPr>
                <a:defRPr/>
              </a:pPr>
              <a:t>22/04/2014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8DA18-932E-4468-BC9C-140222C696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28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57A00-788C-4426-ACC0-EDA295AE81F8}" type="datetimeFigureOut">
              <a:rPr lang="es-ES"/>
              <a:pPr>
                <a:defRPr/>
              </a:pPr>
              <a:t>22/04/2014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0BE0-2F36-4AE6-9E9F-B69E06FE90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90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9C23A70-E387-4DB7-BB3E-70E9E83549A3}" type="datetimeFigureOut">
              <a:rPr lang="es-ES"/>
              <a:pPr>
                <a:defRPr/>
              </a:pPr>
              <a:t>22/04/2014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CF6E7A3-1576-4D73-B7C4-8D689F0F6D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76" r:id="rId7"/>
    <p:sldLayoutId id="2147483777" r:id="rId8"/>
    <p:sldLayoutId id="2147483778" r:id="rId9"/>
    <p:sldLayoutId id="2147483785" r:id="rId10"/>
    <p:sldLayoutId id="21474837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000" dirty="0" smtClean="0">
                <a:solidFill>
                  <a:srgbClr val="00B050"/>
                </a:solidFill>
              </a:rPr>
              <a:t>Catálogo productos </a:t>
            </a:r>
            <a:r>
              <a:rPr lang="es-ES" sz="6000" dirty="0" err="1" smtClean="0">
                <a:solidFill>
                  <a:srgbClr val="00B050"/>
                </a:solidFill>
              </a:rPr>
              <a:t>Asturcoin</a:t>
            </a:r>
            <a:endParaRPr lang="es-ES" sz="6000" dirty="0">
              <a:solidFill>
                <a:srgbClr val="00B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s-E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677863" y="4668838"/>
            <a:ext cx="7767637" cy="644525"/>
          </a:xfrm>
        </p:spPr>
        <p:txBody>
          <a:bodyPr/>
          <a:lstStyle/>
          <a:p>
            <a:r>
              <a:rPr lang="es-ES" sz="3600" smtClean="0"/>
              <a:t>Arroz con leche ‘’Santolaya’’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3" b="20503"/>
          <a:stretch>
            <a:fillRect/>
          </a:stretch>
        </p:blipFill>
        <p:spPr>
          <a:xfrm rot="240000">
            <a:off x="2324349" y="659984"/>
            <a:ext cx="4651977" cy="3507405"/>
          </a:xfrm>
        </p:spPr>
      </p:pic>
      <p:sp>
        <p:nvSpPr>
          <p:cNvPr id="19460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8975" y="5324475"/>
            <a:ext cx="7756525" cy="912813"/>
          </a:xfrm>
        </p:spPr>
        <p:txBody>
          <a:bodyPr/>
          <a:lstStyle/>
          <a:p>
            <a:r>
              <a:rPr lang="es-ES" sz="2000" smtClean="0"/>
              <a:t>Es una pequeña muestra de nuestros postres característicos. </a:t>
            </a:r>
          </a:p>
          <a:p>
            <a:r>
              <a:rPr lang="es-ES" sz="2000" smtClean="0"/>
              <a:t>200 gramos.</a:t>
            </a:r>
          </a:p>
          <a:p>
            <a:r>
              <a:rPr lang="es-ES" sz="2000" smtClean="0"/>
              <a:t>PVP: 2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677863" y="4668838"/>
            <a:ext cx="7767637" cy="644525"/>
          </a:xfrm>
        </p:spPr>
        <p:txBody>
          <a:bodyPr/>
          <a:lstStyle/>
          <a:p>
            <a:r>
              <a:rPr lang="es-ES" sz="3600" smtClean="0"/>
              <a:t>Pote asturiano ‘’Tierra Astur’’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>
            <a:fillRect/>
          </a:stretch>
        </p:blipFill>
        <p:spPr/>
      </p:pic>
      <p:sp>
        <p:nvSpPr>
          <p:cNvPr id="2048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8975" y="5324475"/>
            <a:ext cx="7756525" cy="804863"/>
          </a:xfrm>
        </p:spPr>
        <p:txBody>
          <a:bodyPr/>
          <a:lstStyle/>
          <a:p>
            <a:r>
              <a:rPr lang="es-ES" sz="2000" smtClean="0"/>
              <a:t>Junto con la fabada el pote es otro plato que nos caracteriza.</a:t>
            </a:r>
          </a:p>
          <a:p>
            <a:r>
              <a:rPr lang="es-ES" sz="2000" smtClean="0"/>
              <a:t>750 gramos.</a:t>
            </a:r>
          </a:p>
          <a:p>
            <a:r>
              <a:rPr lang="es-ES" sz="2000" smtClean="0"/>
              <a:t>PVP: 6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179388" y="4652963"/>
            <a:ext cx="8640762" cy="792162"/>
          </a:xfrm>
        </p:spPr>
        <p:txBody>
          <a:bodyPr/>
          <a:lstStyle/>
          <a:p>
            <a:r>
              <a:rPr lang="es-ES" sz="3600" smtClean="0"/>
              <a:t>Chorizos a la sidra ‘’Tierra del artesano’’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r="15639"/>
          <a:stretch>
            <a:fillRect/>
          </a:stretch>
        </p:blipFill>
        <p:spPr/>
      </p:pic>
      <p:sp>
        <p:nvSpPr>
          <p:cNvPr id="21508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288" y="5373688"/>
            <a:ext cx="8424862" cy="1295400"/>
          </a:xfrm>
        </p:spPr>
        <p:txBody>
          <a:bodyPr/>
          <a:lstStyle/>
          <a:p>
            <a:r>
              <a:rPr lang="es-ES" sz="2000" smtClean="0"/>
              <a:t>El chorizo un producto normal y corriente, que con un toque de nuestra bebida más conocida, creamos un plato propio de nuestra tierra.</a:t>
            </a:r>
          </a:p>
          <a:p>
            <a:r>
              <a:rPr lang="es-ES" sz="2000" smtClean="0"/>
              <a:t>210 gramos. </a:t>
            </a:r>
          </a:p>
          <a:p>
            <a:r>
              <a:rPr lang="es-ES" sz="2000" smtClean="0"/>
              <a:t>PVP: 3’25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395288" y="4668838"/>
            <a:ext cx="8353425" cy="644525"/>
          </a:xfrm>
        </p:spPr>
        <p:txBody>
          <a:bodyPr/>
          <a:lstStyle/>
          <a:p>
            <a:r>
              <a:rPr lang="es-ES" sz="3600" smtClean="0"/>
              <a:t>Tabla de 5 quesos asturianos ‘’Coasa’’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>
            <a:fillRect/>
          </a:stretch>
        </p:blipFill>
        <p:spPr/>
      </p:pic>
      <p:sp>
        <p:nvSpPr>
          <p:cNvPr id="22532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8313" y="5324475"/>
            <a:ext cx="8207375" cy="1273175"/>
          </a:xfrm>
        </p:spPr>
        <p:txBody>
          <a:bodyPr/>
          <a:lstStyle/>
          <a:p>
            <a:r>
              <a:rPr lang="es-ES" sz="2000" smtClean="0"/>
              <a:t>5 variedades de los quesos más representativos de nuestra tierra.</a:t>
            </a:r>
          </a:p>
          <a:p>
            <a:r>
              <a:rPr lang="es-ES" sz="2000" smtClean="0"/>
              <a:t>Estos quesos son: cabrales, ahumado de pría, peñacoba, vidiago y abredo.</a:t>
            </a:r>
          </a:p>
          <a:p>
            <a:r>
              <a:rPr lang="es-ES" sz="2000" smtClean="0"/>
              <a:t>PVP: 8’80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323850" y="4508500"/>
            <a:ext cx="8424863" cy="804863"/>
          </a:xfrm>
        </p:spPr>
        <p:txBody>
          <a:bodyPr/>
          <a:lstStyle/>
          <a:p>
            <a:r>
              <a:rPr lang="es-ES" sz="3600" smtClean="0"/>
              <a:t>Callos con jamón ‘’La Noreñense’’</a:t>
            </a:r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23556" name="3 Marcador de texto"/>
          <p:cNvSpPr>
            <a:spLocks noGrp="1"/>
          </p:cNvSpPr>
          <p:nvPr>
            <p:ph type="body" sz="half" idx="2"/>
          </p:nvPr>
        </p:nvSpPr>
        <p:spPr>
          <a:xfrm>
            <a:off x="323850" y="5324475"/>
            <a:ext cx="8424863" cy="1273175"/>
          </a:xfrm>
        </p:spPr>
        <p:txBody>
          <a:bodyPr/>
          <a:lstStyle/>
          <a:p>
            <a:r>
              <a:rPr lang="es-ES" sz="2000" smtClean="0"/>
              <a:t>Plato de origen asturiano, no encontrarás otro igual al de nuestra tierra.</a:t>
            </a:r>
          </a:p>
          <a:p>
            <a:r>
              <a:rPr lang="es-ES" sz="2000" smtClean="0"/>
              <a:t>630 gramos.</a:t>
            </a:r>
          </a:p>
          <a:p>
            <a:r>
              <a:rPr lang="es-ES" sz="2000" smtClean="0"/>
              <a:t>PVP: 4’50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468313" y="4668838"/>
            <a:ext cx="8351837" cy="644525"/>
          </a:xfrm>
        </p:spPr>
        <p:txBody>
          <a:bodyPr/>
          <a:lstStyle/>
          <a:p>
            <a:r>
              <a:rPr lang="es-ES" sz="3600" smtClean="0"/>
              <a:t>Casadielles asturianes ‘’Tierra Astur’’</a:t>
            </a:r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r="5801"/>
          <a:stretch>
            <a:fillRect/>
          </a:stretch>
        </p:blipFill>
        <p:spPr/>
      </p:pic>
      <p:sp>
        <p:nvSpPr>
          <p:cNvPr id="24580" name="3 Marcador de texto"/>
          <p:cNvSpPr>
            <a:spLocks noGrp="1"/>
          </p:cNvSpPr>
          <p:nvPr>
            <p:ph type="body" sz="half" idx="2"/>
          </p:nvPr>
        </p:nvSpPr>
        <p:spPr>
          <a:xfrm>
            <a:off x="323850" y="5324475"/>
            <a:ext cx="8424863" cy="1273175"/>
          </a:xfrm>
        </p:spPr>
        <p:txBody>
          <a:bodyPr/>
          <a:lstStyle/>
          <a:p>
            <a:r>
              <a:rPr lang="es-ES" sz="2000" smtClean="0"/>
              <a:t>El dulce más representativo de Asturias, una vez que las pruebas no podrás vivir sin su sabor a la masa de hojaldre con nueces y avellanas.</a:t>
            </a:r>
          </a:p>
          <a:p>
            <a:r>
              <a:rPr lang="es-ES" sz="2000" smtClean="0"/>
              <a:t>½ docena</a:t>
            </a:r>
          </a:p>
          <a:p>
            <a:r>
              <a:rPr lang="es-ES" sz="2000" smtClean="0"/>
              <a:t>PVP: 4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677863" y="4668838"/>
            <a:ext cx="7767637" cy="644525"/>
          </a:xfrm>
        </p:spPr>
        <p:txBody>
          <a:bodyPr/>
          <a:lstStyle/>
          <a:p>
            <a:r>
              <a:rPr lang="es-ES" sz="3600" smtClean="0"/>
              <a:t>Miel ‘’Río Aller’’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1" b="24971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8975" y="5324475"/>
            <a:ext cx="7756525" cy="8048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Una muestra de nuestras más selectas y deliciosas mieles.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500 gramos. PVP: 4 euros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kilogramo. PVP: 7 euros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677863" y="4668838"/>
            <a:ext cx="7767637" cy="644525"/>
          </a:xfrm>
        </p:spPr>
        <p:txBody>
          <a:bodyPr/>
          <a:lstStyle/>
          <a:p>
            <a:r>
              <a:rPr lang="es-ES" sz="3600" smtClean="0"/>
              <a:t>Marañuelas ‘’Horno de Luanco’’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r="256"/>
          <a:stretch>
            <a:fillRect/>
          </a:stretch>
        </p:blipFill>
        <p:spPr/>
      </p:pic>
      <p:sp>
        <p:nvSpPr>
          <p:cNvPr id="26628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8975" y="5324475"/>
            <a:ext cx="7756525" cy="804863"/>
          </a:xfrm>
        </p:spPr>
        <p:txBody>
          <a:bodyPr/>
          <a:lstStyle/>
          <a:p>
            <a:r>
              <a:rPr lang="es-ES" sz="2000" smtClean="0"/>
              <a:t>Galletas hechas a mano para acompañar con lo que usted quiera.</a:t>
            </a:r>
          </a:p>
          <a:p>
            <a:r>
              <a:rPr lang="es-ES" sz="2000" smtClean="0"/>
              <a:t>1 Docena.</a:t>
            </a:r>
          </a:p>
          <a:p>
            <a:r>
              <a:rPr lang="es-ES" sz="2000" smtClean="0"/>
              <a:t>PVP: 6’50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677863" y="4668838"/>
            <a:ext cx="7767637" cy="644525"/>
          </a:xfrm>
        </p:spPr>
        <p:txBody>
          <a:bodyPr/>
          <a:lstStyle/>
          <a:p>
            <a:r>
              <a:rPr lang="es-ES" sz="3600" smtClean="0"/>
              <a:t>Cartera ‘’Les camisetes’’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27652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8975" y="5324475"/>
            <a:ext cx="7756525" cy="804863"/>
          </a:xfrm>
        </p:spPr>
        <p:txBody>
          <a:bodyPr/>
          <a:lstStyle/>
          <a:p>
            <a:r>
              <a:rPr lang="es-ES" sz="2000" smtClean="0"/>
              <a:t>Proveniente de nuestra tienda más conocida en Asturias ‘’Les camisetes’’</a:t>
            </a:r>
          </a:p>
          <a:p>
            <a:r>
              <a:rPr lang="es-ES" sz="2000" smtClean="0"/>
              <a:t>PVP: 3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323850" y="4668838"/>
            <a:ext cx="8496300" cy="644525"/>
          </a:xfrm>
        </p:spPr>
        <p:txBody>
          <a:bodyPr/>
          <a:lstStyle/>
          <a:p>
            <a:r>
              <a:rPr lang="es-ES" sz="3600" smtClean="0"/>
              <a:t>Dispensador de bolsas ‘’Les camisetes’’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9" b="21719"/>
          <a:stretch>
            <a:fillRect/>
          </a:stretch>
        </p:blipFill>
        <p:spPr>
          <a:xfrm rot="240000">
            <a:off x="2208311" y="523558"/>
            <a:ext cx="4944218" cy="3727743"/>
          </a:xfrm>
        </p:spPr>
      </p:pic>
      <p:sp>
        <p:nvSpPr>
          <p:cNvPr id="28676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8975" y="5324475"/>
            <a:ext cx="7756525" cy="804863"/>
          </a:xfrm>
        </p:spPr>
        <p:txBody>
          <a:bodyPr/>
          <a:lstStyle/>
          <a:p>
            <a:r>
              <a:rPr lang="es-ES" sz="2000" smtClean="0"/>
              <a:t>Práctico lugar de donde sacar tus bolsas de la compra.</a:t>
            </a:r>
          </a:p>
          <a:p>
            <a:r>
              <a:rPr lang="es-ES" sz="2000" smtClean="0"/>
              <a:t>PVP: 4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677863" y="4668838"/>
            <a:ext cx="7767637" cy="644525"/>
          </a:xfrm>
        </p:spPr>
        <p:txBody>
          <a:bodyPr/>
          <a:lstStyle/>
          <a:p>
            <a:r>
              <a:rPr lang="es-ES" sz="3600" smtClean="0"/>
              <a:t>Jabón quitamanchas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8975" y="5324475"/>
            <a:ext cx="7756525" cy="8048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 jabón de la abuela de toda la vida. Eficacia artesana que te recordará tu infancia.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PVP: 1’50 euros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677863" y="4668838"/>
            <a:ext cx="7767637" cy="644525"/>
          </a:xfrm>
        </p:spPr>
        <p:txBody>
          <a:bodyPr/>
          <a:lstStyle/>
          <a:p>
            <a:r>
              <a:rPr lang="es-ES" sz="3600" smtClean="0"/>
              <a:t>Funda ‘’Les camisetes’’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29700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8975" y="5324475"/>
            <a:ext cx="7756525" cy="804863"/>
          </a:xfrm>
        </p:spPr>
        <p:txBody>
          <a:bodyPr/>
          <a:lstStyle/>
          <a:p>
            <a:r>
              <a:rPr lang="es-ES" sz="2000" smtClean="0"/>
              <a:t>Práctica funda para tu móvil. Producto de ‘’Les camisetes’’.</a:t>
            </a:r>
          </a:p>
          <a:p>
            <a:r>
              <a:rPr lang="es-ES" sz="2000" smtClean="0"/>
              <a:t>PVP: 3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677863" y="4668838"/>
            <a:ext cx="7767637" cy="644525"/>
          </a:xfrm>
        </p:spPr>
        <p:txBody>
          <a:bodyPr/>
          <a:lstStyle/>
          <a:p>
            <a:r>
              <a:rPr lang="es-ES" sz="3600" smtClean="0"/>
              <a:t>Llavero ‘’Les camisetes’’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3072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8975" y="5324475"/>
            <a:ext cx="7756525" cy="804863"/>
          </a:xfrm>
        </p:spPr>
        <p:txBody>
          <a:bodyPr/>
          <a:lstStyle/>
          <a:p>
            <a:r>
              <a:rPr lang="es-ES" sz="2000" smtClean="0"/>
              <a:t>Tu nuevo portallaves con nuestras vacas emblemáticas.</a:t>
            </a:r>
          </a:p>
          <a:p>
            <a:r>
              <a:rPr lang="es-ES" sz="2000" smtClean="0"/>
              <a:t>PVP: 2’50 euros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00B050"/>
                </a:solidFill>
              </a:rPr>
              <a:t>Gracias por su atención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00B0F0"/>
                </a:solidFill>
              </a:rPr>
              <a:t>Todos los productos ya tienen el I.V.A. incluido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rgbClr val="00B050"/>
                </a:solidFill>
              </a:rPr>
              <a:t>Un saludo de la cooperativa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rgbClr val="00B050"/>
                </a:solidFill>
              </a:rPr>
              <a:t> </a:t>
            </a:r>
            <a:r>
              <a:rPr lang="es-ES" sz="4000" dirty="0" err="1" smtClean="0">
                <a:solidFill>
                  <a:srgbClr val="00B050"/>
                </a:solidFill>
              </a:rPr>
              <a:t>Asturcoin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endParaRPr lang="es-E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677863" y="4668838"/>
            <a:ext cx="7767637" cy="644525"/>
          </a:xfrm>
        </p:spPr>
        <p:txBody>
          <a:bodyPr/>
          <a:lstStyle/>
          <a:p>
            <a:r>
              <a:rPr lang="es-ES" sz="3600" smtClean="0"/>
              <a:t>Jabón de lavanda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" b="1967"/>
          <a:stretch>
            <a:fillRect/>
          </a:stretch>
        </p:blipFill>
        <p:spPr/>
      </p:pic>
      <p:sp>
        <p:nvSpPr>
          <p:cNvPr id="12292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8975" y="5324475"/>
            <a:ext cx="7756525" cy="804863"/>
          </a:xfrm>
        </p:spPr>
        <p:txBody>
          <a:bodyPr/>
          <a:lstStyle/>
          <a:p>
            <a:r>
              <a:rPr lang="es-ES" sz="2000" smtClean="0"/>
              <a:t>Enriquecido con ingredientes típicos de la provenza. Aporta hidratación a la piel a la vez que la regenera y la protege de un modo eficaz.</a:t>
            </a:r>
          </a:p>
          <a:p>
            <a:r>
              <a:rPr lang="es-ES" sz="2000" smtClean="0"/>
              <a:t>PVP: 3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677863" y="4668838"/>
            <a:ext cx="7767637" cy="644525"/>
          </a:xfrm>
        </p:spPr>
        <p:txBody>
          <a:bodyPr/>
          <a:lstStyle/>
          <a:p>
            <a:r>
              <a:rPr lang="es-ES" sz="3600" smtClean="0"/>
              <a:t>Jabón de chocolate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r="2621"/>
          <a:stretch>
            <a:fillRect/>
          </a:stretch>
        </p:blipFill>
        <p:spPr/>
      </p:pic>
      <p:sp>
        <p:nvSpPr>
          <p:cNvPr id="13316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8975" y="5324475"/>
            <a:ext cx="7756525" cy="804863"/>
          </a:xfrm>
        </p:spPr>
        <p:txBody>
          <a:bodyPr/>
          <a:lstStyle/>
          <a:p>
            <a:r>
              <a:rPr lang="es-ES" sz="2000" smtClean="0"/>
              <a:t>A la vez que hidrata, regenera y reestructura la piel aportando un agradable olor debido a sus ingredientes de avellanas, naranjas y de canela.</a:t>
            </a:r>
          </a:p>
          <a:p>
            <a:r>
              <a:rPr lang="es-ES" sz="2000" smtClean="0"/>
              <a:t>PVP: 3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677863" y="4668838"/>
            <a:ext cx="7767637" cy="644525"/>
          </a:xfrm>
        </p:spPr>
        <p:txBody>
          <a:bodyPr/>
          <a:lstStyle/>
          <a:p>
            <a:r>
              <a:rPr lang="es-ES" sz="3600" smtClean="0"/>
              <a:t>Jabón de manzana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14340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8975" y="5324475"/>
            <a:ext cx="7756525" cy="804863"/>
          </a:xfrm>
        </p:spPr>
        <p:txBody>
          <a:bodyPr/>
          <a:lstStyle/>
          <a:p>
            <a:r>
              <a:rPr lang="es-ES" sz="2000" smtClean="0"/>
              <a:t>Además de su logrado olor (enriquecido con ingredientes naturales) aporta hidratación, calma y suaviza la piel.</a:t>
            </a:r>
          </a:p>
          <a:p>
            <a:r>
              <a:rPr lang="es-ES" sz="2000" smtClean="0"/>
              <a:t>PVP: 3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684213" y="4652963"/>
            <a:ext cx="7766050" cy="644525"/>
          </a:xfrm>
        </p:spPr>
        <p:txBody>
          <a:bodyPr/>
          <a:lstStyle/>
          <a:p>
            <a:r>
              <a:rPr lang="es-ES" sz="3600" smtClean="0"/>
              <a:t>Jabón exfoliante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1536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23850" y="5229225"/>
            <a:ext cx="8351838" cy="900113"/>
          </a:xfrm>
        </p:spPr>
        <p:txBody>
          <a:bodyPr/>
          <a:lstStyle/>
          <a:p>
            <a:r>
              <a:rPr lang="es-ES" sz="2000" smtClean="0"/>
              <a:t>Su vistoso aspecto, es logrado gracias a semillas de amapola y de alumbre. Su olor a árbol del té no es nada en comparación con su labor contra las células muertas.</a:t>
            </a:r>
          </a:p>
          <a:p>
            <a:r>
              <a:rPr lang="es-ES" sz="2000" smtClean="0"/>
              <a:t>PVP: 3’50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677863" y="4668838"/>
            <a:ext cx="7767637" cy="644525"/>
          </a:xfrm>
        </p:spPr>
        <p:txBody>
          <a:bodyPr/>
          <a:lstStyle/>
          <a:p>
            <a:r>
              <a:rPr lang="es-ES" sz="3600" smtClean="0"/>
              <a:t>Jabón de aloe vera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b="1250"/>
          <a:stretch>
            <a:fillRect/>
          </a:stretch>
        </p:blipFill>
        <p:spPr/>
      </p:pic>
      <p:sp>
        <p:nvSpPr>
          <p:cNvPr id="16388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8975" y="5324475"/>
            <a:ext cx="7756525" cy="804863"/>
          </a:xfrm>
        </p:spPr>
        <p:txBody>
          <a:bodyPr/>
          <a:lstStyle/>
          <a:p>
            <a:r>
              <a:rPr lang="es-ES" sz="2000" smtClean="0"/>
              <a:t>Enriquecido con aloe vera y aceite de oliva. Olor a clavel y romero. Protege y repara algunos problemas cutáneos.</a:t>
            </a:r>
          </a:p>
          <a:p>
            <a:r>
              <a:rPr lang="es-ES" sz="2000" smtClean="0"/>
              <a:t>PVP: 3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677863" y="4668838"/>
            <a:ext cx="7767637" cy="644525"/>
          </a:xfrm>
        </p:spPr>
        <p:txBody>
          <a:bodyPr/>
          <a:lstStyle/>
          <a:p>
            <a:r>
              <a:rPr lang="es-ES" sz="3600" smtClean="0"/>
              <a:t>Jabón de argán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82"/>
          <a:stretch>
            <a:fillRect/>
          </a:stretch>
        </p:blipFill>
        <p:spPr/>
      </p:pic>
      <p:sp>
        <p:nvSpPr>
          <p:cNvPr id="17412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8975" y="5324475"/>
            <a:ext cx="7756525" cy="804863"/>
          </a:xfrm>
        </p:spPr>
        <p:txBody>
          <a:bodyPr/>
          <a:lstStyle/>
          <a:p>
            <a:r>
              <a:rPr lang="es-ES" sz="2000" smtClean="0"/>
              <a:t>Protege y es beneficioso en la lucha contra la soriasis, dermatitis, arrugas, etc. Es regenerador y ayuda en caso de las quemaduras.</a:t>
            </a:r>
          </a:p>
          <a:p>
            <a:r>
              <a:rPr lang="es-ES" sz="2000" smtClean="0"/>
              <a:t>PVP: 3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755650" y="4508500"/>
            <a:ext cx="7689850" cy="1081088"/>
          </a:xfrm>
        </p:spPr>
        <p:txBody>
          <a:bodyPr/>
          <a:lstStyle/>
          <a:p>
            <a:r>
              <a:rPr lang="es-ES" sz="3600" smtClean="0"/>
              <a:t>Estuche fabada asturiana ‘’Crivencar’’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>
            <a:fillRect/>
          </a:stretch>
        </p:blipFill>
        <p:spPr>
          <a:xfrm rot="240000">
            <a:off x="2188839" y="660737"/>
            <a:ext cx="4588756" cy="3459740"/>
          </a:xfrm>
        </p:spPr>
      </p:pic>
      <p:sp>
        <p:nvSpPr>
          <p:cNvPr id="18436" name="3 Marcador de texto"/>
          <p:cNvSpPr>
            <a:spLocks noGrp="1"/>
          </p:cNvSpPr>
          <p:nvPr>
            <p:ph type="body" sz="half" idx="2"/>
          </p:nvPr>
        </p:nvSpPr>
        <p:spPr>
          <a:xfrm>
            <a:off x="755650" y="5589588"/>
            <a:ext cx="7756525" cy="804862"/>
          </a:xfrm>
        </p:spPr>
        <p:txBody>
          <a:bodyPr/>
          <a:lstStyle/>
          <a:p>
            <a:r>
              <a:rPr lang="es-ES" sz="2000" smtClean="0"/>
              <a:t>La comida que nos caracteriza a nosotros los asturianos. Fabas y compango (chorizo, morcilla, tocino). Ración para dos personas.</a:t>
            </a:r>
          </a:p>
          <a:p>
            <a:r>
              <a:rPr lang="es-ES" sz="2000" smtClean="0"/>
              <a:t>PVP: 7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rtoné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613</Words>
  <Application>Microsoft Office PowerPoint</Application>
  <PresentationFormat>Presentación en pantalla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Cartoné</vt:lpstr>
      <vt:lpstr>Catálogo productos Asturcoin</vt:lpstr>
      <vt:lpstr>Jabón quitamanchas</vt:lpstr>
      <vt:lpstr>Jabón de lavanda</vt:lpstr>
      <vt:lpstr>Jabón de chocolate</vt:lpstr>
      <vt:lpstr>Jabón de manzana</vt:lpstr>
      <vt:lpstr>Jabón exfoliante</vt:lpstr>
      <vt:lpstr>Jabón de aloe vera</vt:lpstr>
      <vt:lpstr>Jabón de argán</vt:lpstr>
      <vt:lpstr>Estuche fabada asturiana ‘’Crivencar’’</vt:lpstr>
      <vt:lpstr>Arroz con leche ‘’Santolaya’’</vt:lpstr>
      <vt:lpstr>Pote asturiano ‘’Tierra Astur’’</vt:lpstr>
      <vt:lpstr>Chorizos a la sidra ‘’Tierra del artesano’’</vt:lpstr>
      <vt:lpstr>Tabla de 5 quesos asturianos ‘’Coasa’’</vt:lpstr>
      <vt:lpstr>Callos con jamón ‘’La Noreñense’’</vt:lpstr>
      <vt:lpstr>Casadielles asturianes ‘’Tierra Astur’’</vt:lpstr>
      <vt:lpstr>Miel ‘’Río Aller’’</vt:lpstr>
      <vt:lpstr>Marañuelas ‘’Horno de Luanco’’</vt:lpstr>
      <vt:lpstr>Cartera ‘’Les camisetes’’</vt:lpstr>
      <vt:lpstr>Dispensador de bolsas ‘’Les camisetes’’</vt:lpstr>
      <vt:lpstr>Funda ‘’Les camisetes’’</vt:lpstr>
      <vt:lpstr>Llavero ‘’Les camisetes’’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COMPAQ</dc:creator>
  <cp:lastModifiedBy> </cp:lastModifiedBy>
  <cp:revision>35</cp:revision>
  <dcterms:created xsi:type="dcterms:W3CDTF">2014-03-09T10:31:25Z</dcterms:created>
  <dcterms:modified xsi:type="dcterms:W3CDTF">2014-04-22T14:14:32Z</dcterms:modified>
</cp:coreProperties>
</file>