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82A20-85C4-42F3-B603-921E403C94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56002B1-7337-4A4A-8F00-532ED0D62E40}">
      <dgm:prSet phldrT="[Texto]" custT="1"/>
      <dgm:spPr/>
      <dgm:t>
        <a:bodyPr/>
        <a:lstStyle/>
        <a:p>
          <a:pPr algn="ctr"/>
          <a:r>
            <a:rPr lang="es-ES" sz="1800" u="sng" dirty="0" smtClean="0"/>
            <a:t>CONSEJO RECTOR</a:t>
          </a:r>
        </a:p>
        <a:p>
          <a:pPr algn="ctr"/>
          <a:r>
            <a:rPr lang="es-ES" sz="1200" dirty="0" smtClean="0"/>
            <a:t>PRESIDENTA: Mª Rosa</a:t>
          </a:r>
        </a:p>
        <a:p>
          <a:pPr algn="ctr"/>
          <a:r>
            <a:rPr lang="es-ES" sz="1200" dirty="0" smtClean="0"/>
            <a:t>SECRETARIA: Judit</a:t>
          </a:r>
        </a:p>
        <a:p>
          <a:pPr algn="ctr"/>
          <a:r>
            <a:rPr lang="es-ES" sz="1200" dirty="0" smtClean="0"/>
            <a:t>TESORERO: Diego</a:t>
          </a:r>
          <a:endParaRPr lang="es-ES" sz="1200" dirty="0" smtClean="0"/>
        </a:p>
        <a:p>
          <a:pPr algn="ctr"/>
          <a:endParaRPr lang="es-ES" sz="1000" dirty="0"/>
        </a:p>
      </dgm:t>
    </dgm:pt>
    <dgm:pt modelId="{FC4DF298-6415-4F2A-A3CD-2C25C848FAC8}" type="parTrans" cxnId="{181AB5E4-5C34-49BC-9509-77E01D17DD50}">
      <dgm:prSet/>
      <dgm:spPr/>
      <dgm:t>
        <a:bodyPr/>
        <a:lstStyle/>
        <a:p>
          <a:endParaRPr lang="es-ES"/>
        </a:p>
      </dgm:t>
    </dgm:pt>
    <dgm:pt modelId="{61BCAF76-B8C6-405E-A368-30A143808005}" type="sibTrans" cxnId="{181AB5E4-5C34-49BC-9509-77E01D17DD50}">
      <dgm:prSet/>
      <dgm:spPr/>
      <dgm:t>
        <a:bodyPr/>
        <a:lstStyle/>
        <a:p>
          <a:endParaRPr lang="es-ES"/>
        </a:p>
      </dgm:t>
    </dgm:pt>
    <dgm:pt modelId="{C4C4A5F7-76C6-473A-879E-51EA9FC4E676}">
      <dgm:prSet phldrT="[Texto]" custT="1"/>
      <dgm:spPr/>
      <dgm:t>
        <a:bodyPr/>
        <a:lstStyle/>
        <a:p>
          <a:r>
            <a:rPr lang="es-ES" sz="1600" u="sng" dirty="0" smtClean="0"/>
            <a:t>ADMINISTRACIÓN Y COMUNICACIÓN</a:t>
          </a:r>
        </a:p>
        <a:p>
          <a:r>
            <a:rPr lang="es-ES" sz="1200" u="none" dirty="0" smtClean="0"/>
            <a:t>Jefe </a:t>
          </a:r>
          <a:r>
            <a:rPr lang="es-ES" sz="1200" u="none" dirty="0" err="1" smtClean="0"/>
            <a:t>Dpto</a:t>
          </a:r>
          <a:r>
            <a:rPr lang="es-ES" sz="1200" u="none" dirty="0" smtClean="0"/>
            <a:t>: Borja Rocamora</a:t>
          </a:r>
        </a:p>
      </dgm:t>
    </dgm:pt>
    <dgm:pt modelId="{68FF9F2D-BF49-46B5-A8C2-EE316EDC52F8}" type="parTrans" cxnId="{3053183D-5AF5-41A9-9AF6-3F26F2DEC386}">
      <dgm:prSet/>
      <dgm:spPr/>
      <dgm:t>
        <a:bodyPr/>
        <a:lstStyle/>
        <a:p>
          <a:endParaRPr lang="es-ES"/>
        </a:p>
      </dgm:t>
    </dgm:pt>
    <dgm:pt modelId="{3609BB66-3004-4154-B5AF-3432FCF02937}" type="sibTrans" cxnId="{3053183D-5AF5-41A9-9AF6-3F26F2DEC386}">
      <dgm:prSet/>
      <dgm:spPr/>
      <dgm:t>
        <a:bodyPr/>
        <a:lstStyle/>
        <a:p>
          <a:endParaRPr lang="es-ES"/>
        </a:p>
      </dgm:t>
    </dgm:pt>
    <dgm:pt modelId="{E51E0C34-F730-4D8B-ABBC-E9B891780744}">
      <dgm:prSet phldrT="[Texto]" custT="1"/>
      <dgm:spPr/>
      <dgm:t>
        <a:bodyPr/>
        <a:lstStyle/>
        <a:p>
          <a:r>
            <a:rPr lang="es-ES" sz="1400" u="sng" dirty="0" smtClean="0"/>
            <a:t>ADMINISTRACION Y FINANCIACIÓN</a:t>
          </a:r>
        </a:p>
        <a:p>
          <a:r>
            <a:rPr lang="es-ES" sz="1200" u="none" dirty="0" smtClean="0"/>
            <a:t>Carmen Mª </a:t>
          </a:r>
          <a:r>
            <a:rPr lang="es-ES" sz="1200" u="none" dirty="0" err="1" smtClean="0"/>
            <a:t>Cutillas</a:t>
          </a:r>
          <a:endParaRPr lang="es-ES" sz="1200" u="none" dirty="0" smtClean="0"/>
        </a:p>
        <a:p>
          <a:r>
            <a:rPr lang="es-ES" sz="1200" u="none" dirty="0" smtClean="0"/>
            <a:t>Diego </a:t>
          </a:r>
          <a:r>
            <a:rPr lang="es-ES" sz="1200" u="none" dirty="0" err="1" smtClean="0"/>
            <a:t>Miñano</a:t>
          </a:r>
          <a:endParaRPr lang="es-ES" sz="1200" dirty="0"/>
        </a:p>
      </dgm:t>
    </dgm:pt>
    <dgm:pt modelId="{54ED1ADC-F02A-4612-BB4E-E64FC11AE4F9}" type="parTrans" cxnId="{FA40DE8F-B061-4EFE-A4B7-DCC1D4FCB4DD}">
      <dgm:prSet/>
      <dgm:spPr/>
      <dgm:t>
        <a:bodyPr/>
        <a:lstStyle/>
        <a:p>
          <a:endParaRPr lang="es-ES"/>
        </a:p>
      </dgm:t>
    </dgm:pt>
    <dgm:pt modelId="{B60E10AF-3E3F-49D9-B525-570A679F7FEE}" type="sibTrans" cxnId="{FA40DE8F-B061-4EFE-A4B7-DCC1D4FCB4DD}">
      <dgm:prSet/>
      <dgm:spPr/>
      <dgm:t>
        <a:bodyPr/>
        <a:lstStyle/>
        <a:p>
          <a:endParaRPr lang="es-ES"/>
        </a:p>
      </dgm:t>
    </dgm:pt>
    <dgm:pt modelId="{8377B9E4-5399-41C3-A0CF-27E683880F6B}">
      <dgm:prSet phldrT="[Texto]" custT="1"/>
      <dgm:spPr/>
      <dgm:t>
        <a:bodyPr/>
        <a:lstStyle/>
        <a:p>
          <a:r>
            <a:rPr lang="es-ES" sz="1400" u="sng" dirty="0" smtClean="0"/>
            <a:t>COMUNICACIÓN</a:t>
          </a:r>
        </a:p>
        <a:p>
          <a:r>
            <a:rPr lang="es-ES" sz="1200" dirty="0" err="1" smtClean="0"/>
            <a:t>Maxim</a:t>
          </a:r>
          <a:r>
            <a:rPr lang="es-ES" sz="1200" dirty="0" smtClean="0"/>
            <a:t> </a:t>
          </a:r>
          <a:r>
            <a:rPr lang="es-ES" sz="1200" dirty="0" err="1" smtClean="0"/>
            <a:t>Zinchenco</a:t>
          </a:r>
          <a:endParaRPr lang="es-ES" sz="1200" dirty="0" smtClean="0"/>
        </a:p>
        <a:p>
          <a:r>
            <a:rPr lang="es-ES" sz="1200" dirty="0" smtClean="0"/>
            <a:t>Judit Gómez</a:t>
          </a:r>
          <a:endParaRPr lang="es-ES" sz="1200" dirty="0"/>
        </a:p>
      </dgm:t>
    </dgm:pt>
    <dgm:pt modelId="{116BB605-C3F2-4DC6-8A13-965AB6E7369C}" type="parTrans" cxnId="{80EEDE7A-8B60-4B37-AB47-021395EA7890}">
      <dgm:prSet/>
      <dgm:spPr/>
      <dgm:t>
        <a:bodyPr/>
        <a:lstStyle/>
        <a:p>
          <a:endParaRPr lang="es-ES"/>
        </a:p>
      </dgm:t>
    </dgm:pt>
    <dgm:pt modelId="{55A5FD49-ED4C-4C46-BE54-1F04B09C2ECB}" type="sibTrans" cxnId="{80EEDE7A-8B60-4B37-AB47-021395EA7890}">
      <dgm:prSet/>
      <dgm:spPr/>
      <dgm:t>
        <a:bodyPr/>
        <a:lstStyle/>
        <a:p>
          <a:endParaRPr lang="es-ES"/>
        </a:p>
      </dgm:t>
    </dgm:pt>
    <dgm:pt modelId="{F4677AF7-340B-42B0-8B64-F7792F072D84}">
      <dgm:prSet custT="1"/>
      <dgm:spPr/>
      <dgm:t>
        <a:bodyPr/>
        <a:lstStyle/>
        <a:p>
          <a:r>
            <a:rPr lang="es-ES" sz="1600" u="sng" dirty="0" smtClean="0"/>
            <a:t>COMERCIALIZACIÓN</a:t>
          </a:r>
        </a:p>
        <a:p>
          <a:r>
            <a:rPr lang="es-ES" sz="1200" u="none" dirty="0" smtClean="0"/>
            <a:t>Jefe </a:t>
          </a:r>
          <a:r>
            <a:rPr lang="es-ES" sz="1200" u="none" dirty="0" err="1" smtClean="0"/>
            <a:t>Dpto</a:t>
          </a:r>
          <a:r>
            <a:rPr lang="es-ES" sz="1200" u="none" dirty="0" smtClean="0"/>
            <a:t>: Juan Mª Fernández</a:t>
          </a:r>
        </a:p>
        <a:p>
          <a:endParaRPr lang="es-ES" sz="600" dirty="0"/>
        </a:p>
      </dgm:t>
    </dgm:pt>
    <dgm:pt modelId="{1794D60C-7666-40C4-B61D-307F57078D91}" type="parTrans" cxnId="{032FC8F8-668E-42B6-9929-4B5EDAD08947}">
      <dgm:prSet/>
      <dgm:spPr/>
      <dgm:t>
        <a:bodyPr/>
        <a:lstStyle/>
        <a:p>
          <a:endParaRPr lang="es-ES"/>
        </a:p>
      </dgm:t>
    </dgm:pt>
    <dgm:pt modelId="{98FB9BDA-7BF4-4D84-BE12-4174ACC625E2}" type="sibTrans" cxnId="{032FC8F8-668E-42B6-9929-4B5EDAD08947}">
      <dgm:prSet/>
      <dgm:spPr/>
      <dgm:t>
        <a:bodyPr/>
        <a:lstStyle/>
        <a:p>
          <a:endParaRPr lang="es-ES"/>
        </a:p>
      </dgm:t>
    </dgm:pt>
    <dgm:pt modelId="{CBA79F74-DD02-42B6-B4FB-AAA85ADC5845}">
      <dgm:prSet custT="1"/>
      <dgm:spPr/>
      <dgm:t>
        <a:bodyPr/>
        <a:lstStyle/>
        <a:p>
          <a:r>
            <a:rPr lang="es-ES" sz="1600" u="sng" dirty="0" smtClean="0"/>
            <a:t>PRODUCCIÓN</a:t>
          </a:r>
        </a:p>
        <a:p>
          <a:r>
            <a:rPr lang="es-ES" sz="1200" u="none" dirty="0" smtClean="0"/>
            <a:t>Jefe </a:t>
          </a:r>
          <a:r>
            <a:rPr lang="es-ES" sz="1200" u="none" dirty="0" err="1" smtClean="0"/>
            <a:t>Dpto</a:t>
          </a:r>
          <a:r>
            <a:rPr lang="es-ES" sz="1200" u="none" dirty="0" smtClean="0"/>
            <a:t>: Steven Sánchez</a:t>
          </a:r>
          <a:endParaRPr lang="es-ES" sz="1200" dirty="0"/>
        </a:p>
      </dgm:t>
    </dgm:pt>
    <dgm:pt modelId="{98D07C05-2663-4554-9947-4FC9DC559C12}" type="parTrans" cxnId="{5A5FAECC-192D-4FD2-99CC-3F5AFE35CBAB}">
      <dgm:prSet/>
      <dgm:spPr/>
      <dgm:t>
        <a:bodyPr/>
        <a:lstStyle/>
        <a:p>
          <a:endParaRPr lang="es-ES"/>
        </a:p>
      </dgm:t>
    </dgm:pt>
    <dgm:pt modelId="{F7343F13-D0A3-4EC6-B6C4-3D411D32D98A}" type="sibTrans" cxnId="{5A5FAECC-192D-4FD2-99CC-3F5AFE35CBAB}">
      <dgm:prSet/>
      <dgm:spPr/>
      <dgm:t>
        <a:bodyPr/>
        <a:lstStyle/>
        <a:p>
          <a:endParaRPr lang="es-ES"/>
        </a:p>
      </dgm:t>
    </dgm:pt>
    <dgm:pt modelId="{B555119C-A6D9-4270-867E-D98781F32625}">
      <dgm:prSet custT="1"/>
      <dgm:spPr/>
      <dgm:t>
        <a:bodyPr/>
        <a:lstStyle/>
        <a:p>
          <a:r>
            <a:rPr lang="es-ES" sz="1400" u="sng" dirty="0" smtClean="0"/>
            <a:t>DISEÑO</a:t>
          </a:r>
        </a:p>
        <a:p>
          <a:r>
            <a:rPr lang="es-ES" sz="1200" u="none" dirty="0" smtClean="0"/>
            <a:t>Carmen María Carrizo</a:t>
          </a:r>
        </a:p>
        <a:p>
          <a:r>
            <a:rPr lang="es-ES" sz="1200" u="none" dirty="0" smtClean="0"/>
            <a:t>Ana Belén Fernández</a:t>
          </a:r>
        </a:p>
        <a:p>
          <a:r>
            <a:rPr lang="es-ES" sz="1200" u="none" dirty="0" smtClean="0"/>
            <a:t>Jorge Gómez</a:t>
          </a:r>
          <a:endParaRPr lang="es-ES" sz="1200" dirty="0"/>
        </a:p>
      </dgm:t>
    </dgm:pt>
    <dgm:pt modelId="{2B5E5935-3F4E-4C1C-8F25-D36B8350732B}" type="parTrans" cxnId="{DD1F511B-E04C-4D1E-AC1B-50900E019328}">
      <dgm:prSet/>
      <dgm:spPr/>
      <dgm:t>
        <a:bodyPr/>
        <a:lstStyle/>
        <a:p>
          <a:endParaRPr lang="es-ES"/>
        </a:p>
      </dgm:t>
    </dgm:pt>
    <dgm:pt modelId="{EDC78E1E-93BF-4268-9215-938C931C7360}" type="sibTrans" cxnId="{DD1F511B-E04C-4D1E-AC1B-50900E019328}">
      <dgm:prSet/>
      <dgm:spPr/>
      <dgm:t>
        <a:bodyPr/>
        <a:lstStyle/>
        <a:p>
          <a:endParaRPr lang="es-ES"/>
        </a:p>
      </dgm:t>
    </dgm:pt>
    <dgm:pt modelId="{F5D78F16-5080-4A05-9A8C-E6B2A05E786D}">
      <dgm:prSet custT="1"/>
      <dgm:spPr/>
      <dgm:t>
        <a:bodyPr/>
        <a:lstStyle/>
        <a:p>
          <a:r>
            <a:rPr lang="es-ES" sz="1400" u="sng" dirty="0" smtClean="0"/>
            <a:t>MONTAJE</a:t>
          </a:r>
        </a:p>
        <a:p>
          <a:r>
            <a:rPr lang="es-ES" sz="1200" u="none" dirty="0" smtClean="0"/>
            <a:t>Eduardo </a:t>
          </a:r>
          <a:r>
            <a:rPr lang="es-ES" sz="1200" u="none" dirty="0" err="1" smtClean="0"/>
            <a:t>Bañón</a:t>
          </a:r>
          <a:endParaRPr lang="es-ES" sz="1200" u="none" dirty="0" smtClean="0"/>
        </a:p>
        <a:p>
          <a:r>
            <a:rPr lang="es-ES" sz="1200" u="none" dirty="0" smtClean="0"/>
            <a:t>Carlos Gómez</a:t>
          </a:r>
        </a:p>
        <a:p>
          <a:r>
            <a:rPr lang="es-ES" sz="1200" u="none" dirty="0" smtClean="0"/>
            <a:t>Elvis Granizo</a:t>
          </a:r>
        </a:p>
        <a:p>
          <a:r>
            <a:rPr lang="es-ES" sz="1200" u="none" dirty="0" smtClean="0"/>
            <a:t>Iván Molina</a:t>
          </a:r>
        </a:p>
        <a:p>
          <a:r>
            <a:rPr lang="es-ES" sz="1200" u="none" dirty="0" err="1" smtClean="0"/>
            <a:t>Jhoel</a:t>
          </a:r>
          <a:r>
            <a:rPr lang="es-ES" sz="1200" u="none" dirty="0" smtClean="0"/>
            <a:t> Noriega</a:t>
          </a:r>
        </a:p>
      </dgm:t>
    </dgm:pt>
    <dgm:pt modelId="{9AAF498D-4391-4AFD-8738-4378E43CD059}" type="parTrans" cxnId="{2A391875-CD33-47F1-95F8-CD30C4F012A6}">
      <dgm:prSet/>
      <dgm:spPr/>
      <dgm:t>
        <a:bodyPr/>
        <a:lstStyle/>
        <a:p>
          <a:endParaRPr lang="es-ES"/>
        </a:p>
      </dgm:t>
    </dgm:pt>
    <dgm:pt modelId="{DA0585E6-85EF-4506-8B30-F13DA9D3081B}" type="sibTrans" cxnId="{2A391875-CD33-47F1-95F8-CD30C4F012A6}">
      <dgm:prSet/>
      <dgm:spPr/>
      <dgm:t>
        <a:bodyPr/>
        <a:lstStyle/>
        <a:p>
          <a:endParaRPr lang="es-ES"/>
        </a:p>
      </dgm:t>
    </dgm:pt>
    <dgm:pt modelId="{E3C6FC45-CC62-450F-9831-00BB5FB9E19A}">
      <dgm:prSet custT="1"/>
      <dgm:spPr/>
      <dgm:t>
        <a:bodyPr/>
        <a:lstStyle/>
        <a:p>
          <a:r>
            <a:rPr lang="es-ES" sz="1200" dirty="0" smtClean="0"/>
            <a:t>Raquel Llamas</a:t>
          </a:r>
        </a:p>
        <a:p>
          <a:r>
            <a:rPr lang="es-ES" sz="1200" dirty="0" smtClean="0"/>
            <a:t>Luis Martín</a:t>
          </a:r>
        </a:p>
        <a:p>
          <a:r>
            <a:rPr lang="es-ES" sz="1200" dirty="0" smtClean="0"/>
            <a:t>Mª Rosa Fernández</a:t>
          </a:r>
          <a:endParaRPr lang="es-ES" sz="1200" dirty="0"/>
        </a:p>
      </dgm:t>
    </dgm:pt>
    <dgm:pt modelId="{C7EAB1DD-5D7C-4EEA-9930-09A7E3F0548C}" type="parTrans" cxnId="{2F97328B-704B-4B8D-B75C-2F7BD3B7BFD6}">
      <dgm:prSet/>
      <dgm:spPr/>
      <dgm:t>
        <a:bodyPr/>
        <a:lstStyle/>
        <a:p>
          <a:endParaRPr lang="es-ES"/>
        </a:p>
      </dgm:t>
    </dgm:pt>
    <dgm:pt modelId="{9C5CC3DE-F29E-4B81-AED6-CF8AC50059F4}" type="sibTrans" cxnId="{2F97328B-704B-4B8D-B75C-2F7BD3B7BFD6}">
      <dgm:prSet/>
      <dgm:spPr/>
      <dgm:t>
        <a:bodyPr/>
        <a:lstStyle/>
        <a:p>
          <a:endParaRPr lang="es-ES"/>
        </a:p>
      </dgm:t>
    </dgm:pt>
    <dgm:pt modelId="{2745F845-C03D-456F-B897-76D733745AE9}" type="pres">
      <dgm:prSet presAssocID="{1E282A20-85C4-42F3-B603-921E403C94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5307F1-1CA3-4F1B-8B43-26CB7855CC9A}" type="pres">
      <dgm:prSet presAssocID="{656002B1-7337-4A4A-8F00-532ED0D62E40}" presName="hierRoot1" presStyleCnt="0"/>
      <dgm:spPr/>
    </dgm:pt>
    <dgm:pt modelId="{B909B340-4EB4-4373-A475-C2DFE19F1F8D}" type="pres">
      <dgm:prSet presAssocID="{656002B1-7337-4A4A-8F00-532ED0D62E40}" presName="composite" presStyleCnt="0"/>
      <dgm:spPr/>
    </dgm:pt>
    <dgm:pt modelId="{7B646884-895A-4C26-9AA2-0805E4CD52DF}" type="pres">
      <dgm:prSet presAssocID="{656002B1-7337-4A4A-8F00-532ED0D62E40}" presName="background" presStyleLbl="node0" presStyleIdx="0" presStyleCnt="1"/>
      <dgm:spPr/>
    </dgm:pt>
    <dgm:pt modelId="{2679597E-C226-4D81-82DA-3FC408BABB9C}" type="pres">
      <dgm:prSet presAssocID="{656002B1-7337-4A4A-8F00-532ED0D62E40}" presName="text" presStyleLbl="fgAcc0" presStyleIdx="0" presStyleCnt="1" custScaleX="217369" custScaleY="175446" custLinFactNeighborX="-6492" custLinFactNeighborY="-606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8721E3-AC53-4DA0-B978-D8B04953F073}" type="pres">
      <dgm:prSet presAssocID="{656002B1-7337-4A4A-8F00-532ED0D62E40}" presName="hierChild2" presStyleCnt="0"/>
      <dgm:spPr/>
    </dgm:pt>
    <dgm:pt modelId="{190208A8-D43F-41E8-AA10-73F55F832475}" type="pres">
      <dgm:prSet presAssocID="{68FF9F2D-BF49-46B5-A8C2-EE316EDC52F8}" presName="Name10" presStyleLbl="parChTrans1D2" presStyleIdx="0" presStyleCnt="3"/>
      <dgm:spPr/>
    </dgm:pt>
    <dgm:pt modelId="{15934E1B-A271-4E60-B81D-B38A56D93660}" type="pres">
      <dgm:prSet presAssocID="{C4C4A5F7-76C6-473A-879E-51EA9FC4E676}" presName="hierRoot2" presStyleCnt="0"/>
      <dgm:spPr/>
    </dgm:pt>
    <dgm:pt modelId="{740C7D0B-EBCF-4CCF-9843-1FB8F5C8EC10}" type="pres">
      <dgm:prSet presAssocID="{C4C4A5F7-76C6-473A-879E-51EA9FC4E676}" presName="composite2" presStyleCnt="0"/>
      <dgm:spPr/>
    </dgm:pt>
    <dgm:pt modelId="{C0F1DECF-CAD4-4814-BA5D-4174BF5FE16D}" type="pres">
      <dgm:prSet presAssocID="{C4C4A5F7-76C6-473A-879E-51EA9FC4E676}" presName="background2" presStyleLbl="node2" presStyleIdx="0" presStyleCnt="3"/>
      <dgm:spPr/>
    </dgm:pt>
    <dgm:pt modelId="{6766FADE-32B3-4F85-8EC0-9F057E6CDB67}" type="pres">
      <dgm:prSet presAssocID="{C4C4A5F7-76C6-473A-879E-51EA9FC4E676}" presName="text2" presStyleLbl="fgAcc2" presStyleIdx="0" presStyleCnt="3" custScaleX="159943" custScaleY="125631" custLinFactNeighborX="-36440" custLinFactNeighborY="-45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A0FAEB-4E02-4D3A-997B-424F03428C7C}" type="pres">
      <dgm:prSet presAssocID="{C4C4A5F7-76C6-473A-879E-51EA9FC4E676}" presName="hierChild3" presStyleCnt="0"/>
      <dgm:spPr/>
    </dgm:pt>
    <dgm:pt modelId="{F9EAFA3D-061E-4B81-8F9A-A8CFBD1AAEAD}" type="pres">
      <dgm:prSet presAssocID="{54ED1ADC-F02A-4612-BB4E-E64FC11AE4F9}" presName="Name17" presStyleLbl="parChTrans1D3" presStyleIdx="0" presStyleCnt="5"/>
      <dgm:spPr/>
    </dgm:pt>
    <dgm:pt modelId="{0F991ED8-0CA0-4D89-97A4-88BF2047FC90}" type="pres">
      <dgm:prSet presAssocID="{E51E0C34-F730-4D8B-ABBC-E9B891780744}" presName="hierRoot3" presStyleCnt="0"/>
      <dgm:spPr/>
    </dgm:pt>
    <dgm:pt modelId="{5EF650EC-0A25-4EE3-96FC-E06ED0244B8F}" type="pres">
      <dgm:prSet presAssocID="{E51E0C34-F730-4D8B-ABBC-E9B891780744}" presName="composite3" presStyleCnt="0"/>
      <dgm:spPr/>
    </dgm:pt>
    <dgm:pt modelId="{3469F5F8-8974-4609-983B-1A8EBBC631A4}" type="pres">
      <dgm:prSet presAssocID="{E51E0C34-F730-4D8B-ABBC-E9B891780744}" presName="background3" presStyleLbl="node3" presStyleIdx="0" presStyleCnt="5"/>
      <dgm:spPr/>
    </dgm:pt>
    <dgm:pt modelId="{0DF13E91-6A26-483B-8948-78FFE8EA4F29}" type="pres">
      <dgm:prSet presAssocID="{E51E0C34-F730-4D8B-ABBC-E9B891780744}" presName="text3" presStyleLbl="fgAcc3" presStyleIdx="0" presStyleCnt="5" custScaleX="144408" custScaleY="178910" custLinFactNeighborX="-3983" custLinFactNeighborY="-39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AC00FA-DF98-4584-A3DB-C21AFF14FCD6}" type="pres">
      <dgm:prSet presAssocID="{E51E0C34-F730-4D8B-ABBC-E9B891780744}" presName="hierChild4" presStyleCnt="0"/>
      <dgm:spPr/>
    </dgm:pt>
    <dgm:pt modelId="{C659DBD6-EB65-4B0E-B869-0CB09565D71C}" type="pres">
      <dgm:prSet presAssocID="{116BB605-C3F2-4DC6-8A13-965AB6E7369C}" presName="Name17" presStyleLbl="parChTrans1D3" presStyleIdx="1" presStyleCnt="5"/>
      <dgm:spPr/>
    </dgm:pt>
    <dgm:pt modelId="{71CF068A-1260-491F-9E82-46CC28AE9F7C}" type="pres">
      <dgm:prSet presAssocID="{8377B9E4-5399-41C3-A0CF-27E683880F6B}" presName="hierRoot3" presStyleCnt="0"/>
      <dgm:spPr/>
    </dgm:pt>
    <dgm:pt modelId="{61697B06-0CDC-4255-B77C-2FB06922C74C}" type="pres">
      <dgm:prSet presAssocID="{8377B9E4-5399-41C3-A0CF-27E683880F6B}" presName="composite3" presStyleCnt="0"/>
      <dgm:spPr/>
    </dgm:pt>
    <dgm:pt modelId="{C4683B18-3170-4930-A713-5AA1BB0252CF}" type="pres">
      <dgm:prSet presAssocID="{8377B9E4-5399-41C3-A0CF-27E683880F6B}" presName="background3" presStyleLbl="node3" presStyleIdx="1" presStyleCnt="5"/>
      <dgm:spPr/>
    </dgm:pt>
    <dgm:pt modelId="{19A1C6C0-A942-4668-A0E4-59A8D192E81F}" type="pres">
      <dgm:prSet presAssocID="{8377B9E4-5399-41C3-A0CF-27E683880F6B}" presName="text3" presStyleLbl="fgAcc3" presStyleIdx="1" presStyleCnt="5" custScaleX="125081" custLinFactNeighborX="-10813" custLinFactNeighborY="-24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2C024B-AE69-4EDE-9E5E-8808978A2952}" type="pres">
      <dgm:prSet presAssocID="{8377B9E4-5399-41C3-A0CF-27E683880F6B}" presName="hierChild4" presStyleCnt="0"/>
      <dgm:spPr/>
    </dgm:pt>
    <dgm:pt modelId="{E0707CFD-06AD-4DBB-AFA1-88562CBA5DA0}" type="pres">
      <dgm:prSet presAssocID="{1794D60C-7666-40C4-B61D-307F57078D91}" presName="Name10" presStyleLbl="parChTrans1D2" presStyleIdx="1" presStyleCnt="3"/>
      <dgm:spPr/>
    </dgm:pt>
    <dgm:pt modelId="{1C0155C3-E965-47EE-95C6-4E22AF6EF496}" type="pres">
      <dgm:prSet presAssocID="{F4677AF7-340B-42B0-8B64-F7792F072D84}" presName="hierRoot2" presStyleCnt="0"/>
      <dgm:spPr/>
    </dgm:pt>
    <dgm:pt modelId="{1FCB4242-47C9-4F42-BBD8-283719D4012F}" type="pres">
      <dgm:prSet presAssocID="{F4677AF7-340B-42B0-8B64-F7792F072D84}" presName="composite2" presStyleCnt="0"/>
      <dgm:spPr/>
    </dgm:pt>
    <dgm:pt modelId="{74591575-3E5A-4B49-817E-CC5C895DAD58}" type="pres">
      <dgm:prSet presAssocID="{F4677AF7-340B-42B0-8B64-F7792F072D84}" presName="background2" presStyleLbl="node2" presStyleIdx="1" presStyleCnt="3"/>
      <dgm:spPr/>
    </dgm:pt>
    <dgm:pt modelId="{779A4B94-2FB1-44AA-9597-C06617DB7262}" type="pres">
      <dgm:prSet presAssocID="{F4677AF7-340B-42B0-8B64-F7792F072D84}" presName="text2" presStyleLbl="fgAcc2" presStyleIdx="1" presStyleCnt="3" custScaleX="220592" custLinFactNeighborX="-9236" custLinFactNeighborY="-495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83691CD-2B43-4C09-95B4-62B9BA51D812}" type="pres">
      <dgm:prSet presAssocID="{F4677AF7-340B-42B0-8B64-F7792F072D84}" presName="hierChild3" presStyleCnt="0"/>
      <dgm:spPr/>
    </dgm:pt>
    <dgm:pt modelId="{5D65DD22-61EC-40FA-9A73-14CC9265B1E8}" type="pres">
      <dgm:prSet presAssocID="{C7EAB1DD-5D7C-4EEA-9930-09A7E3F0548C}" presName="Name17" presStyleLbl="parChTrans1D3" presStyleIdx="2" presStyleCnt="5"/>
      <dgm:spPr/>
    </dgm:pt>
    <dgm:pt modelId="{143A505C-CDD2-4935-84DC-A0E2ED82AE49}" type="pres">
      <dgm:prSet presAssocID="{E3C6FC45-CC62-450F-9831-00BB5FB9E19A}" presName="hierRoot3" presStyleCnt="0"/>
      <dgm:spPr/>
    </dgm:pt>
    <dgm:pt modelId="{57E20998-9C9B-4788-86DB-71CF92D9B72D}" type="pres">
      <dgm:prSet presAssocID="{E3C6FC45-CC62-450F-9831-00BB5FB9E19A}" presName="composite3" presStyleCnt="0"/>
      <dgm:spPr/>
    </dgm:pt>
    <dgm:pt modelId="{27F8BCE5-BB3B-444B-B125-6301D60A9C4A}" type="pres">
      <dgm:prSet presAssocID="{E3C6FC45-CC62-450F-9831-00BB5FB9E19A}" presName="background3" presStyleLbl="node3" presStyleIdx="2" presStyleCnt="5"/>
      <dgm:spPr/>
    </dgm:pt>
    <dgm:pt modelId="{CA4CDAE2-A9CC-4EAB-B50A-B89A4DC14F62}" type="pres">
      <dgm:prSet presAssocID="{E3C6FC45-CC62-450F-9831-00BB5FB9E19A}" presName="text3" presStyleLbl="fgAcc3" presStyleIdx="2" presStyleCnt="5" custScaleX="134859" custLinFactNeighborX="-9151" custLinFactNeighborY="7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237B95-9786-44FE-A704-D792EDC49338}" type="pres">
      <dgm:prSet presAssocID="{E3C6FC45-CC62-450F-9831-00BB5FB9E19A}" presName="hierChild4" presStyleCnt="0"/>
      <dgm:spPr/>
    </dgm:pt>
    <dgm:pt modelId="{FAD27699-973E-4B09-9A12-317AC79DB92A}" type="pres">
      <dgm:prSet presAssocID="{98D07C05-2663-4554-9947-4FC9DC559C12}" presName="Name10" presStyleLbl="parChTrans1D2" presStyleIdx="2" presStyleCnt="3"/>
      <dgm:spPr/>
    </dgm:pt>
    <dgm:pt modelId="{46D1739E-A927-4FB5-8983-8AEB582611AE}" type="pres">
      <dgm:prSet presAssocID="{CBA79F74-DD02-42B6-B4FB-AAA85ADC5845}" presName="hierRoot2" presStyleCnt="0"/>
      <dgm:spPr/>
    </dgm:pt>
    <dgm:pt modelId="{CD8A7754-189F-4EB9-A364-69CF51EFF5C3}" type="pres">
      <dgm:prSet presAssocID="{CBA79F74-DD02-42B6-B4FB-AAA85ADC5845}" presName="composite2" presStyleCnt="0"/>
      <dgm:spPr/>
    </dgm:pt>
    <dgm:pt modelId="{D2DF427D-0C84-4515-89A4-ACA5D05F5C0F}" type="pres">
      <dgm:prSet presAssocID="{CBA79F74-DD02-42B6-B4FB-AAA85ADC5845}" presName="background2" presStyleLbl="node2" presStyleIdx="2" presStyleCnt="3"/>
      <dgm:spPr/>
    </dgm:pt>
    <dgm:pt modelId="{2A7DBAA6-8665-4172-B80E-0A557751A304}" type="pres">
      <dgm:prSet presAssocID="{CBA79F74-DD02-42B6-B4FB-AAA85ADC5845}" presName="text2" presStyleLbl="fgAcc2" presStyleIdx="2" presStyleCnt="3" custScaleX="158446" custLinFactNeighborX="26544" custLinFactNeighborY="-45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57AE73-B532-48A4-86F3-0F54026E3F5A}" type="pres">
      <dgm:prSet presAssocID="{CBA79F74-DD02-42B6-B4FB-AAA85ADC5845}" presName="hierChild3" presStyleCnt="0"/>
      <dgm:spPr/>
    </dgm:pt>
    <dgm:pt modelId="{BDA8245D-A248-42B6-964D-746DF8FFAD6B}" type="pres">
      <dgm:prSet presAssocID="{2B5E5935-3F4E-4C1C-8F25-D36B8350732B}" presName="Name17" presStyleLbl="parChTrans1D3" presStyleIdx="3" presStyleCnt="5"/>
      <dgm:spPr/>
    </dgm:pt>
    <dgm:pt modelId="{9535B95D-CB0A-48A0-8025-04FBEB2060D7}" type="pres">
      <dgm:prSet presAssocID="{B555119C-A6D9-4270-867E-D98781F32625}" presName="hierRoot3" presStyleCnt="0"/>
      <dgm:spPr/>
    </dgm:pt>
    <dgm:pt modelId="{AAD6DB12-C032-49F2-9A3E-83D2A8E36382}" type="pres">
      <dgm:prSet presAssocID="{B555119C-A6D9-4270-867E-D98781F32625}" presName="composite3" presStyleCnt="0"/>
      <dgm:spPr/>
    </dgm:pt>
    <dgm:pt modelId="{F9DD7075-9136-4369-A665-FEC7C3B03DE1}" type="pres">
      <dgm:prSet presAssocID="{B555119C-A6D9-4270-867E-D98781F32625}" presName="background3" presStyleLbl="node3" presStyleIdx="3" presStyleCnt="5"/>
      <dgm:spPr/>
    </dgm:pt>
    <dgm:pt modelId="{96F9A2AF-B8FD-4A26-A4CC-3546F2049B60}" type="pres">
      <dgm:prSet presAssocID="{B555119C-A6D9-4270-867E-D98781F32625}" presName="text3" presStyleLbl="fgAcc3" presStyleIdx="3" presStyleCnt="5" custScaleX="143422" custScaleY="198658" custLinFactNeighborX="-9922" custLinFactNeighborY="-91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7EF14C-DDDA-41C6-9784-BBDA78D1A29A}" type="pres">
      <dgm:prSet presAssocID="{B555119C-A6D9-4270-867E-D98781F32625}" presName="hierChild4" presStyleCnt="0"/>
      <dgm:spPr/>
    </dgm:pt>
    <dgm:pt modelId="{8FEF9C65-CB57-41DB-B96F-064C0AF1EB2E}" type="pres">
      <dgm:prSet presAssocID="{9AAF498D-4391-4AFD-8738-4378E43CD059}" presName="Name17" presStyleLbl="parChTrans1D3" presStyleIdx="4" presStyleCnt="5"/>
      <dgm:spPr/>
    </dgm:pt>
    <dgm:pt modelId="{D306DA3F-4CA4-491A-8B75-981B40718A26}" type="pres">
      <dgm:prSet presAssocID="{F5D78F16-5080-4A05-9A8C-E6B2A05E786D}" presName="hierRoot3" presStyleCnt="0"/>
      <dgm:spPr/>
    </dgm:pt>
    <dgm:pt modelId="{A2100BD9-46BE-4FCE-8D99-0803A76DC00B}" type="pres">
      <dgm:prSet presAssocID="{F5D78F16-5080-4A05-9A8C-E6B2A05E786D}" presName="composite3" presStyleCnt="0"/>
      <dgm:spPr/>
    </dgm:pt>
    <dgm:pt modelId="{7C24BF24-745D-4501-A790-A93E79EFE482}" type="pres">
      <dgm:prSet presAssocID="{F5D78F16-5080-4A05-9A8C-E6B2A05E786D}" presName="background3" presStyleLbl="node3" presStyleIdx="4" presStyleCnt="5"/>
      <dgm:spPr/>
    </dgm:pt>
    <dgm:pt modelId="{29F3759C-9598-4402-8043-3D89F5A7652A}" type="pres">
      <dgm:prSet presAssocID="{F5D78F16-5080-4A05-9A8C-E6B2A05E786D}" presName="text3" presStyleLbl="fgAcc3" presStyleIdx="4" presStyleCnt="5" custScaleX="112272" custScaleY="256586" custLinFactNeighborX="-4912" custLinFactNeighborY="-1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FC962-83BC-4985-9EE1-086AB42D061C}" type="pres">
      <dgm:prSet presAssocID="{F5D78F16-5080-4A05-9A8C-E6B2A05E786D}" presName="hierChild4" presStyleCnt="0"/>
      <dgm:spPr/>
    </dgm:pt>
  </dgm:ptLst>
  <dgm:cxnLst>
    <dgm:cxn modelId="{0ECE2398-B61E-4CC2-8CE7-92F27F68351C}" type="presOf" srcId="{B555119C-A6D9-4270-867E-D98781F32625}" destId="{96F9A2AF-B8FD-4A26-A4CC-3546F2049B60}" srcOrd="0" destOrd="0" presId="urn:microsoft.com/office/officeart/2005/8/layout/hierarchy1"/>
    <dgm:cxn modelId="{3053183D-5AF5-41A9-9AF6-3F26F2DEC386}" srcId="{656002B1-7337-4A4A-8F00-532ED0D62E40}" destId="{C4C4A5F7-76C6-473A-879E-51EA9FC4E676}" srcOrd="0" destOrd="0" parTransId="{68FF9F2D-BF49-46B5-A8C2-EE316EDC52F8}" sibTransId="{3609BB66-3004-4154-B5AF-3432FCF02937}"/>
    <dgm:cxn modelId="{08F1E1FA-F945-4695-8BA2-03EA6C157C26}" type="presOf" srcId="{CBA79F74-DD02-42B6-B4FB-AAA85ADC5845}" destId="{2A7DBAA6-8665-4172-B80E-0A557751A304}" srcOrd="0" destOrd="0" presId="urn:microsoft.com/office/officeart/2005/8/layout/hierarchy1"/>
    <dgm:cxn modelId="{1852ED9E-AB51-4530-BCBC-770F3160638A}" type="presOf" srcId="{F5D78F16-5080-4A05-9A8C-E6B2A05E786D}" destId="{29F3759C-9598-4402-8043-3D89F5A7652A}" srcOrd="0" destOrd="0" presId="urn:microsoft.com/office/officeart/2005/8/layout/hierarchy1"/>
    <dgm:cxn modelId="{391B9F1D-BBBA-4682-8AD3-D57EFA7350CB}" type="presOf" srcId="{C4C4A5F7-76C6-473A-879E-51EA9FC4E676}" destId="{6766FADE-32B3-4F85-8EC0-9F057E6CDB67}" srcOrd="0" destOrd="0" presId="urn:microsoft.com/office/officeart/2005/8/layout/hierarchy1"/>
    <dgm:cxn modelId="{879CDA97-605F-4A51-BC69-6C1B7D9C6645}" type="presOf" srcId="{E3C6FC45-CC62-450F-9831-00BB5FB9E19A}" destId="{CA4CDAE2-A9CC-4EAB-B50A-B89A4DC14F62}" srcOrd="0" destOrd="0" presId="urn:microsoft.com/office/officeart/2005/8/layout/hierarchy1"/>
    <dgm:cxn modelId="{DB0D1E12-46C7-479F-B202-6EBD4D9486CB}" type="presOf" srcId="{9AAF498D-4391-4AFD-8738-4378E43CD059}" destId="{8FEF9C65-CB57-41DB-B96F-064C0AF1EB2E}" srcOrd="0" destOrd="0" presId="urn:microsoft.com/office/officeart/2005/8/layout/hierarchy1"/>
    <dgm:cxn modelId="{E9D76A2E-3CD1-4BF8-8888-D5F004F27144}" type="presOf" srcId="{68FF9F2D-BF49-46B5-A8C2-EE316EDC52F8}" destId="{190208A8-D43F-41E8-AA10-73F55F832475}" srcOrd="0" destOrd="0" presId="urn:microsoft.com/office/officeart/2005/8/layout/hierarchy1"/>
    <dgm:cxn modelId="{381388B8-6214-41F2-9D20-121FA588BF76}" type="presOf" srcId="{656002B1-7337-4A4A-8F00-532ED0D62E40}" destId="{2679597E-C226-4D81-82DA-3FC408BABB9C}" srcOrd="0" destOrd="0" presId="urn:microsoft.com/office/officeart/2005/8/layout/hierarchy1"/>
    <dgm:cxn modelId="{FA40DE8F-B061-4EFE-A4B7-DCC1D4FCB4DD}" srcId="{C4C4A5F7-76C6-473A-879E-51EA9FC4E676}" destId="{E51E0C34-F730-4D8B-ABBC-E9B891780744}" srcOrd="0" destOrd="0" parTransId="{54ED1ADC-F02A-4612-BB4E-E64FC11AE4F9}" sibTransId="{B60E10AF-3E3F-49D9-B525-570A679F7FEE}"/>
    <dgm:cxn modelId="{5A5FAECC-192D-4FD2-99CC-3F5AFE35CBAB}" srcId="{656002B1-7337-4A4A-8F00-532ED0D62E40}" destId="{CBA79F74-DD02-42B6-B4FB-AAA85ADC5845}" srcOrd="2" destOrd="0" parTransId="{98D07C05-2663-4554-9947-4FC9DC559C12}" sibTransId="{F7343F13-D0A3-4EC6-B6C4-3D411D32D98A}"/>
    <dgm:cxn modelId="{DF6F37E6-7BFC-47E9-8286-911B2DB4E8B4}" type="presOf" srcId="{54ED1ADC-F02A-4612-BB4E-E64FC11AE4F9}" destId="{F9EAFA3D-061E-4B81-8F9A-A8CFBD1AAEAD}" srcOrd="0" destOrd="0" presId="urn:microsoft.com/office/officeart/2005/8/layout/hierarchy1"/>
    <dgm:cxn modelId="{A6855F81-1460-4865-93CB-2DEAE758A7D3}" type="presOf" srcId="{F4677AF7-340B-42B0-8B64-F7792F072D84}" destId="{779A4B94-2FB1-44AA-9597-C06617DB7262}" srcOrd="0" destOrd="0" presId="urn:microsoft.com/office/officeart/2005/8/layout/hierarchy1"/>
    <dgm:cxn modelId="{A2818AD1-AB0B-4D02-BC11-50F32A4DE052}" type="presOf" srcId="{C7EAB1DD-5D7C-4EEA-9930-09A7E3F0548C}" destId="{5D65DD22-61EC-40FA-9A73-14CC9265B1E8}" srcOrd="0" destOrd="0" presId="urn:microsoft.com/office/officeart/2005/8/layout/hierarchy1"/>
    <dgm:cxn modelId="{1A6716E1-0B61-4EEF-BA05-888618386439}" type="presOf" srcId="{98D07C05-2663-4554-9947-4FC9DC559C12}" destId="{FAD27699-973E-4B09-9A12-317AC79DB92A}" srcOrd="0" destOrd="0" presId="urn:microsoft.com/office/officeart/2005/8/layout/hierarchy1"/>
    <dgm:cxn modelId="{2A391875-CD33-47F1-95F8-CD30C4F012A6}" srcId="{CBA79F74-DD02-42B6-B4FB-AAA85ADC5845}" destId="{F5D78F16-5080-4A05-9A8C-E6B2A05E786D}" srcOrd="1" destOrd="0" parTransId="{9AAF498D-4391-4AFD-8738-4378E43CD059}" sibTransId="{DA0585E6-85EF-4506-8B30-F13DA9D3081B}"/>
    <dgm:cxn modelId="{F8CFCD34-C1B7-4655-AE7D-852DD6A70F5F}" type="presOf" srcId="{116BB605-C3F2-4DC6-8A13-965AB6E7369C}" destId="{C659DBD6-EB65-4B0E-B869-0CB09565D71C}" srcOrd="0" destOrd="0" presId="urn:microsoft.com/office/officeart/2005/8/layout/hierarchy1"/>
    <dgm:cxn modelId="{80EEDE7A-8B60-4B37-AB47-021395EA7890}" srcId="{C4C4A5F7-76C6-473A-879E-51EA9FC4E676}" destId="{8377B9E4-5399-41C3-A0CF-27E683880F6B}" srcOrd="1" destOrd="0" parTransId="{116BB605-C3F2-4DC6-8A13-965AB6E7369C}" sibTransId="{55A5FD49-ED4C-4C46-BE54-1F04B09C2ECB}"/>
    <dgm:cxn modelId="{1AFDB562-C062-4850-88BC-C732D951E6F3}" type="presOf" srcId="{1E282A20-85C4-42F3-B603-921E403C942E}" destId="{2745F845-C03D-456F-B897-76D733745AE9}" srcOrd="0" destOrd="0" presId="urn:microsoft.com/office/officeart/2005/8/layout/hierarchy1"/>
    <dgm:cxn modelId="{2F97328B-704B-4B8D-B75C-2F7BD3B7BFD6}" srcId="{F4677AF7-340B-42B0-8B64-F7792F072D84}" destId="{E3C6FC45-CC62-450F-9831-00BB5FB9E19A}" srcOrd="0" destOrd="0" parTransId="{C7EAB1DD-5D7C-4EEA-9930-09A7E3F0548C}" sibTransId="{9C5CC3DE-F29E-4B81-AED6-CF8AC50059F4}"/>
    <dgm:cxn modelId="{181AB5E4-5C34-49BC-9509-77E01D17DD50}" srcId="{1E282A20-85C4-42F3-B603-921E403C942E}" destId="{656002B1-7337-4A4A-8F00-532ED0D62E40}" srcOrd="0" destOrd="0" parTransId="{FC4DF298-6415-4F2A-A3CD-2C25C848FAC8}" sibTransId="{61BCAF76-B8C6-405E-A368-30A143808005}"/>
    <dgm:cxn modelId="{C6BCF40E-61BE-4DA6-BFB6-9CB4FC3D33D4}" type="presOf" srcId="{8377B9E4-5399-41C3-A0CF-27E683880F6B}" destId="{19A1C6C0-A942-4668-A0E4-59A8D192E81F}" srcOrd="0" destOrd="0" presId="urn:microsoft.com/office/officeart/2005/8/layout/hierarchy1"/>
    <dgm:cxn modelId="{C9FB7E49-6E4C-4CC5-B181-8BBD48E554C2}" type="presOf" srcId="{2B5E5935-3F4E-4C1C-8F25-D36B8350732B}" destId="{BDA8245D-A248-42B6-964D-746DF8FFAD6B}" srcOrd="0" destOrd="0" presId="urn:microsoft.com/office/officeart/2005/8/layout/hierarchy1"/>
    <dgm:cxn modelId="{CEF44098-FE34-4FB4-9BDC-FD77BB6B230B}" type="presOf" srcId="{E51E0C34-F730-4D8B-ABBC-E9B891780744}" destId="{0DF13E91-6A26-483B-8948-78FFE8EA4F29}" srcOrd="0" destOrd="0" presId="urn:microsoft.com/office/officeart/2005/8/layout/hierarchy1"/>
    <dgm:cxn modelId="{032FC8F8-668E-42B6-9929-4B5EDAD08947}" srcId="{656002B1-7337-4A4A-8F00-532ED0D62E40}" destId="{F4677AF7-340B-42B0-8B64-F7792F072D84}" srcOrd="1" destOrd="0" parTransId="{1794D60C-7666-40C4-B61D-307F57078D91}" sibTransId="{98FB9BDA-7BF4-4D84-BE12-4174ACC625E2}"/>
    <dgm:cxn modelId="{702B7AE1-FEC0-419A-A6E9-ADF1F252D01B}" type="presOf" srcId="{1794D60C-7666-40C4-B61D-307F57078D91}" destId="{E0707CFD-06AD-4DBB-AFA1-88562CBA5DA0}" srcOrd="0" destOrd="0" presId="urn:microsoft.com/office/officeart/2005/8/layout/hierarchy1"/>
    <dgm:cxn modelId="{DD1F511B-E04C-4D1E-AC1B-50900E019328}" srcId="{CBA79F74-DD02-42B6-B4FB-AAA85ADC5845}" destId="{B555119C-A6D9-4270-867E-D98781F32625}" srcOrd="0" destOrd="0" parTransId="{2B5E5935-3F4E-4C1C-8F25-D36B8350732B}" sibTransId="{EDC78E1E-93BF-4268-9215-938C931C7360}"/>
    <dgm:cxn modelId="{D978BE0B-69CC-404F-9935-3675BF2255F0}" type="presParOf" srcId="{2745F845-C03D-456F-B897-76D733745AE9}" destId="{185307F1-1CA3-4F1B-8B43-26CB7855CC9A}" srcOrd="0" destOrd="0" presId="urn:microsoft.com/office/officeart/2005/8/layout/hierarchy1"/>
    <dgm:cxn modelId="{F08B683D-5A08-477D-8299-032E292F33C4}" type="presParOf" srcId="{185307F1-1CA3-4F1B-8B43-26CB7855CC9A}" destId="{B909B340-4EB4-4373-A475-C2DFE19F1F8D}" srcOrd="0" destOrd="0" presId="urn:microsoft.com/office/officeart/2005/8/layout/hierarchy1"/>
    <dgm:cxn modelId="{2393399C-6918-4114-B45F-E21E6F0DBA1A}" type="presParOf" srcId="{B909B340-4EB4-4373-A475-C2DFE19F1F8D}" destId="{7B646884-895A-4C26-9AA2-0805E4CD52DF}" srcOrd="0" destOrd="0" presId="urn:microsoft.com/office/officeart/2005/8/layout/hierarchy1"/>
    <dgm:cxn modelId="{DF4BCD9C-34E8-4E8F-936E-7C3115C78736}" type="presParOf" srcId="{B909B340-4EB4-4373-A475-C2DFE19F1F8D}" destId="{2679597E-C226-4D81-82DA-3FC408BABB9C}" srcOrd="1" destOrd="0" presId="urn:microsoft.com/office/officeart/2005/8/layout/hierarchy1"/>
    <dgm:cxn modelId="{68409336-BD0B-4A29-9728-1E9DB5EB4D99}" type="presParOf" srcId="{185307F1-1CA3-4F1B-8B43-26CB7855CC9A}" destId="{AE8721E3-AC53-4DA0-B978-D8B04953F073}" srcOrd="1" destOrd="0" presId="urn:microsoft.com/office/officeart/2005/8/layout/hierarchy1"/>
    <dgm:cxn modelId="{82A195E6-1892-4E45-8648-089D375B30DF}" type="presParOf" srcId="{AE8721E3-AC53-4DA0-B978-D8B04953F073}" destId="{190208A8-D43F-41E8-AA10-73F55F832475}" srcOrd="0" destOrd="0" presId="urn:microsoft.com/office/officeart/2005/8/layout/hierarchy1"/>
    <dgm:cxn modelId="{1AC9393C-81F1-4493-A7A0-1B3371677AA7}" type="presParOf" srcId="{AE8721E3-AC53-4DA0-B978-D8B04953F073}" destId="{15934E1B-A271-4E60-B81D-B38A56D93660}" srcOrd="1" destOrd="0" presId="urn:microsoft.com/office/officeart/2005/8/layout/hierarchy1"/>
    <dgm:cxn modelId="{604E71EC-298B-406E-8DF3-4F5920E5CE32}" type="presParOf" srcId="{15934E1B-A271-4E60-B81D-B38A56D93660}" destId="{740C7D0B-EBCF-4CCF-9843-1FB8F5C8EC10}" srcOrd="0" destOrd="0" presId="urn:microsoft.com/office/officeart/2005/8/layout/hierarchy1"/>
    <dgm:cxn modelId="{20F362C4-E63F-4F4D-9931-E976F5605144}" type="presParOf" srcId="{740C7D0B-EBCF-4CCF-9843-1FB8F5C8EC10}" destId="{C0F1DECF-CAD4-4814-BA5D-4174BF5FE16D}" srcOrd="0" destOrd="0" presId="urn:microsoft.com/office/officeart/2005/8/layout/hierarchy1"/>
    <dgm:cxn modelId="{76111261-C5E3-4310-BC7E-33992C932E25}" type="presParOf" srcId="{740C7D0B-EBCF-4CCF-9843-1FB8F5C8EC10}" destId="{6766FADE-32B3-4F85-8EC0-9F057E6CDB67}" srcOrd="1" destOrd="0" presId="urn:microsoft.com/office/officeart/2005/8/layout/hierarchy1"/>
    <dgm:cxn modelId="{C321205D-5B3B-492A-9398-9DE1FFEE6721}" type="presParOf" srcId="{15934E1B-A271-4E60-B81D-B38A56D93660}" destId="{4DA0FAEB-4E02-4D3A-997B-424F03428C7C}" srcOrd="1" destOrd="0" presId="urn:microsoft.com/office/officeart/2005/8/layout/hierarchy1"/>
    <dgm:cxn modelId="{242B9328-4376-4777-BE96-98A780FB690A}" type="presParOf" srcId="{4DA0FAEB-4E02-4D3A-997B-424F03428C7C}" destId="{F9EAFA3D-061E-4B81-8F9A-A8CFBD1AAEAD}" srcOrd="0" destOrd="0" presId="urn:microsoft.com/office/officeart/2005/8/layout/hierarchy1"/>
    <dgm:cxn modelId="{91D9EA02-0C7A-4752-A601-A431866185F7}" type="presParOf" srcId="{4DA0FAEB-4E02-4D3A-997B-424F03428C7C}" destId="{0F991ED8-0CA0-4D89-97A4-88BF2047FC90}" srcOrd="1" destOrd="0" presId="urn:microsoft.com/office/officeart/2005/8/layout/hierarchy1"/>
    <dgm:cxn modelId="{39861FD4-DDC4-4783-9B02-AA3D9D5DBFEC}" type="presParOf" srcId="{0F991ED8-0CA0-4D89-97A4-88BF2047FC90}" destId="{5EF650EC-0A25-4EE3-96FC-E06ED0244B8F}" srcOrd="0" destOrd="0" presId="urn:microsoft.com/office/officeart/2005/8/layout/hierarchy1"/>
    <dgm:cxn modelId="{2055EC67-987D-4C5A-BA4F-68126AE6B55D}" type="presParOf" srcId="{5EF650EC-0A25-4EE3-96FC-E06ED0244B8F}" destId="{3469F5F8-8974-4609-983B-1A8EBBC631A4}" srcOrd="0" destOrd="0" presId="urn:microsoft.com/office/officeart/2005/8/layout/hierarchy1"/>
    <dgm:cxn modelId="{3CB62A0E-0807-4BA8-9F76-D292FB759C7A}" type="presParOf" srcId="{5EF650EC-0A25-4EE3-96FC-E06ED0244B8F}" destId="{0DF13E91-6A26-483B-8948-78FFE8EA4F29}" srcOrd="1" destOrd="0" presId="urn:microsoft.com/office/officeart/2005/8/layout/hierarchy1"/>
    <dgm:cxn modelId="{0F8FB11B-75FD-4F74-AD92-018548EDD203}" type="presParOf" srcId="{0F991ED8-0CA0-4D89-97A4-88BF2047FC90}" destId="{33AC00FA-DF98-4584-A3DB-C21AFF14FCD6}" srcOrd="1" destOrd="0" presId="urn:microsoft.com/office/officeart/2005/8/layout/hierarchy1"/>
    <dgm:cxn modelId="{F090536F-ACE1-400C-A2F1-2A93F6A69AD2}" type="presParOf" srcId="{4DA0FAEB-4E02-4D3A-997B-424F03428C7C}" destId="{C659DBD6-EB65-4B0E-B869-0CB09565D71C}" srcOrd="2" destOrd="0" presId="urn:microsoft.com/office/officeart/2005/8/layout/hierarchy1"/>
    <dgm:cxn modelId="{3F7242F6-E77B-4A22-A9A6-101D6D6C7952}" type="presParOf" srcId="{4DA0FAEB-4E02-4D3A-997B-424F03428C7C}" destId="{71CF068A-1260-491F-9E82-46CC28AE9F7C}" srcOrd="3" destOrd="0" presId="urn:microsoft.com/office/officeart/2005/8/layout/hierarchy1"/>
    <dgm:cxn modelId="{61F39B5D-0BB1-4CAE-A37E-8F2FC7F1236F}" type="presParOf" srcId="{71CF068A-1260-491F-9E82-46CC28AE9F7C}" destId="{61697B06-0CDC-4255-B77C-2FB06922C74C}" srcOrd="0" destOrd="0" presId="urn:microsoft.com/office/officeart/2005/8/layout/hierarchy1"/>
    <dgm:cxn modelId="{169F9C78-3A54-4F0D-9BF5-AFF8B4410BA4}" type="presParOf" srcId="{61697B06-0CDC-4255-B77C-2FB06922C74C}" destId="{C4683B18-3170-4930-A713-5AA1BB0252CF}" srcOrd="0" destOrd="0" presId="urn:microsoft.com/office/officeart/2005/8/layout/hierarchy1"/>
    <dgm:cxn modelId="{CAA3F504-11DD-4024-83CD-4BC3C81E4D7B}" type="presParOf" srcId="{61697B06-0CDC-4255-B77C-2FB06922C74C}" destId="{19A1C6C0-A942-4668-A0E4-59A8D192E81F}" srcOrd="1" destOrd="0" presId="urn:microsoft.com/office/officeart/2005/8/layout/hierarchy1"/>
    <dgm:cxn modelId="{77DD7282-067F-4CCF-A6BB-4A958E947C8C}" type="presParOf" srcId="{71CF068A-1260-491F-9E82-46CC28AE9F7C}" destId="{A22C024B-AE69-4EDE-9E5E-8808978A2952}" srcOrd="1" destOrd="0" presId="urn:microsoft.com/office/officeart/2005/8/layout/hierarchy1"/>
    <dgm:cxn modelId="{7283C7A7-1129-43DA-A123-B130B54A0551}" type="presParOf" srcId="{AE8721E3-AC53-4DA0-B978-D8B04953F073}" destId="{E0707CFD-06AD-4DBB-AFA1-88562CBA5DA0}" srcOrd="2" destOrd="0" presId="urn:microsoft.com/office/officeart/2005/8/layout/hierarchy1"/>
    <dgm:cxn modelId="{34A84FE1-20A8-4B27-931F-B155222A2E66}" type="presParOf" srcId="{AE8721E3-AC53-4DA0-B978-D8B04953F073}" destId="{1C0155C3-E965-47EE-95C6-4E22AF6EF496}" srcOrd="3" destOrd="0" presId="urn:microsoft.com/office/officeart/2005/8/layout/hierarchy1"/>
    <dgm:cxn modelId="{D444F051-F71D-47FD-A9FF-25A0EA5EACFF}" type="presParOf" srcId="{1C0155C3-E965-47EE-95C6-4E22AF6EF496}" destId="{1FCB4242-47C9-4F42-BBD8-283719D4012F}" srcOrd="0" destOrd="0" presId="urn:microsoft.com/office/officeart/2005/8/layout/hierarchy1"/>
    <dgm:cxn modelId="{D09D1C01-FCBF-4692-8E89-D80DAF2720AF}" type="presParOf" srcId="{1FCB4242-47C9-4F42-BBD8-283719D4012F}" destId="{74591575-3E5A-4B49-817E-CC5C895DAD58}" srcOrd="0" destOrd="0" presId="urn:microsoft.com/office/officeart/2005/8/layout/hierarchy1"/>
    <dgm:cxn modelId="{42BF99E8-9E19-4FE1-A7FD-E8356DAB91B6}" type="presParOf" srcId="{1FCB4242-47C9-4F42-BBD8-283719D4012F}" destId="{779A4B94-2FB1-44AA-9597-C06617DB7262}" srcOrd="1" destOrd="0" presId="urn:microsoft.com/office/officeart/2005/8/layout/hierarchy1"/>
    <dgm:cxn modelId="{FF317549-8B6B-424C-A251-7DBD3BB16450}" type="presParOf" srcId="{1C0155C3-E965-47EE-95C6-4E22AF6EF496}" destId="{283691CD-2B43-4C09-95B4-62B9BA51D812}" srcOrd="1" destOrd="0" presId="urn:microsoft.com/office/officeart/2005/8/layout/hierarchy1"/>
    <dgm:cxn modelId="{75FCE5D5-D6B6-4FDC-8237-AD125F0EBC4A}" type="presParOf" srcId="{283691CD-2B43-4C09-95B4-62B9BA51D812}" destId="{5D65DD22-61EC-40FA-9A73-14CC9265B1E8}" srcOrd="0" destOrd="0" presId="urn:microsoft.com/office/officeart/2005/8/layout/hierarchy1"/>
    <dgm:cxn modelId="{BF34D7F1-E1F2-4736-8F01-65DD066C025D}" type="presParOf" srcId="{283691CD-2B43-4C09-95B4-62B9BA51D812}" destId="{143A505C-CDD2-4935-84DC-A0E2ED82AE49}" srcOrd="1" destOrd="0" presId="urn:microsoft.com/office/officeart/2005/8/layout/hierarchy1"/>
    <dgm:cxn modelId="{44E4F37E-B530-496C-B353-F2D19F51F9F6}" type="presParOf" srcId="{143A505C-CDD2-4935-84DC-A0E2ED82AE49}" destId="{57E20998-9C9B-4788-86DB-71CF92D9B72D}" srcOrd="0" destOrd="0" presId="urn:microsoft.com/office/officeart/2005/8/layout/hierarchy1"/>
    <dgm:cxn modelId="{49C11617-DCAA-45A9-A1A2-3E5EAC19BAA4}" type="presParOf" srcId="{57E20998-9C9B-4788-86DB-71CF92D9B72D}" destId="{27F8BCE5-BB3B-444B-B125-6301D60A9C4A}" srcOrd="0" destOrd="0" presId="urn:microsoft.com/office/officeart/2005/8/layout/hierarchy1"/>
    <dgm:cxn modelId="{4812BF3F-E196-44D7-8FFA-1E1BC3507431}" type="presParOf" srcId="{57E20998-9C9B-4788-86DB-71CF92D9B72D}" destId="{CA4CDAE2-A9CC-4EAB-B50A-B89A4DC14F62}" srcOrd="1" destOrd="0" presId="urn:microsoft.com/office/officeart/2005/8/layout/hierarchy1"/>
    <dgm:cxn modelId="{5B1B1D6B-E924-4149-A6A8-A23F8A1E29C1}" type="presParOf" srcId="{143A505C-CDD2-4935-84DC-A0E2ED82AE49}" destId="{0B237B95-9786-44FE-A704-D792EDC49338}" srcOrd="1" destOrd="0" presId="urn:microsoft.com/office/officeart/2005/8/layout/hierarchy1"/>
    <dgm:cxn modelId="{4736EE4F-8DFF-405C-A792-AFB90BCA3C4E}" type="presParOf" srcId="{AE8721E3-AC53-4DA0-B978-D8B04953F073}" destId="{FAD27699-973E-4B09-9A12-317AC79DB92A}" srcOrd="4" destOrd="0" presId="urn:microsoft.com/office/officeart/2005/8/layout/hierarchy1"/>
    <dgm:cxn modelId="{ABF6ABDC-4596-4C55-A011-357EB8938DB0}" type="presParOf" srcId="{AE8721E3-AC53-4DA0-B978-D8B04953F073}" destId="{46D1739E-A927-4FB5-8983-8AEB582611AE}" srcOrd="5" destOrd="0" presId="urn:microsoft.com/office/officeart/2005/8/layout/hierarchy1"/>
    <dgm:cxn modelId="{353394F3-921A-4CBF-9FC6-2B3C73D279E0}" type="presParOf" srcId="{46D1739E-A927-4FB5-8983-8AEB582611AE}" destId="{CD8A7754-189F-4EB9-A364-69CF51EFF5C3}" srcOrd="0" destOrd="0" presId="urn:microsoft.com/office/officeart/2005/8/layout/hierarchy1"/>
    <dgm:cxn modelId="{BACB4F81-F4EE-4881-984F-7E4FA7316E31}" type="presParOf" srcId="{CD8A7754-189F-4EB9-A364-69CF51EFF5C3}" destId="{D2DF427D-0C84-4515-89A4-ACA5D05F5C0F}" srcOrd="0" destOrd="0" presId="urn:microsoft.com/office/officeart/2005/8/layout/hierarchy1"/>
    <dgm:cxn modelId="{AB87A432-DBE7-4731-B6C1-08C191BC44E5}" type="presParOf" srcId="{CD8A7754-189F-4EB9-A364-69CF51EFF5C3}" destId="{2A7DBAA6-8665-4172-B80E-0A557751A304}" srcOrd="1" destOrd="0" presId="urn:microsoft.com/office/officeart/2005/8/layout/hierarchy1"/>
    <dgm:cxn modelId="{46089F57-557D-4165-9484-A4849A21045D}" type="presParOf" srcId="{46D1739E-A927-4FB5-8983-8AEB582611AE}" destId="{F757AE73-B532-48A4-86F3-0F54026E3F5A}" srcOrd="1" destOrd="0" presId="urn:microsoft.com/office/officeart/2005/8/layout/hierarchy1"/>
    <dgm:cxn modelId="{BF65355A-B191-425E-A32D-1337BC8A53AA}" type="presParOf" srcId="{F757AE73-B532-48A4-86F3-0F54026E3F5A}" destId="{BDA8245D-A248-42B6-964D-746DF8FFAD6B}" srcOrd="0" destOrd="0" presId="urn:microsoft.com/office/officeart/2005/8/layout/hierarchy1"/>
    <dgm:cxn modelId="{C68E6D73-18C1-4729-9581-1ECC518D74AE}" type="presParOf" srcId="{F757AE73-B532-48A4-86F3-0F54026E3F5A}" destId="{9535B95D-CB0A-48A0-8025-04FBEB2060D7}" srcOrd="1" destOrd="0" presId="urn:microsoft.com/office/officeart/2005/8/layout/hierarchy1"/>
    <dgm:cxn modelId="{C15AC2D1-01AD-4391-83BB-2168E74755FF}" type="presParOf" srcId="{9535B95D-CB0A-48A0-8025-04FBEB2060D7}" destId="{AAD6DB12-C032-49F2-9A3E-83D2A8E36382}" srcOrd="0" destOrd="0" presId="urn:microsoft.com/office/officeart/2005/8/layout/hierarchy1"/>
    <dgm:cxn modelId="{A4280C1F-0099-47F0-8E14-F3709178761B}" type="presParOf" srcId="{AAD6DB12-C032-49F2-9A3E-83D2A8E36382}" destId="{F9DD7075-9136-4369-A665-FEC7C3B03DE1}" srcOrd="0" destOrd="0" presId="urn:microsoft.com/office/officeart/2005/8/layout/hierarchy1"/>
    <dgm:cxn modelId="{82D1C3F3-D03D-4417-A5EE-5D8CCFD2FF07}" type="presParOf" srcId="{AAD6DB12-C032-49F2-9A3E-83D2A8E36382}" destId="{96F9A2AF-B8FD-4A26-A4CC-3546F2049B60}" srcOrd="1" destOrd="0" presId="urn:microsoft.com/office/officeart/2005/8/layout/hierarchy1"/>
    <dgm:cxn modelId="{4583A6D0-8DF0-47BF-A687-81C901CD7927}" type="presParOf" srcId="{9535B95D-CB0A-48A0-8025-04FBEB2060D7}" destId="{787EF14C-DDDA-41C6-9784-BBDA78D1A29A}" srcOrd="1" destOrd="0" presId="urn:microsoft.com/office/officeart/2005/8/layout/hierarchy1"/>
    <dgm:cxn modelId="{7F92FC31-DE71-4BF5-861E-BFFADAEA0A29}" type="presParOf" srcId="{F757AE73-B532-48A4-86F3-0F54026E3F5A}" destId="{8FEF9C65-CB57-41DB-B96F-064C0AF1EB2E}" srcOrd="2" destOrd="0" presId="urn:microsoft.com/office/officeart/2005/8/layout/hierarchy1"/>
    <dgm:cxn modelId="{ED6C6628-86AC-420E-9D0F-0A24F161305A}" type="presParOf" srcId="{F757AE73-B532-48A4-86F3-0F54026E3F5A}" destId="{D306DA3F-4CA4-491A-8B75-981B40718A26}" srcOrd="3" destOrd="0" presId="urn:microsoft.com/office/officeart/2005/8/layout/hierarchy1"/>
    <dgm:cxn modelId="{A2E84FD2-FF2A-4343-A6A8-0C8A0ADCAF25}" type="presParOf" srcId="{D306DA3F-4CA4-491A-8B75-981B40718A26}" destId="{A2100BD9-46BE-4FCE-8D99-0803A76DC00B}" srcOrd="0" destOrd="0" presId="urn:microsoft.com/office/officeart/2005/8/layout/hierarchy1"/>
    <dgm:cxn modelId="{885AED29-BA23-4856-A039-A2E4C702F536}" type="presParOf" srcId="{A2100BD9-46BE-4FCE-8D99-0803A76DC00B}" destId="{7C24BF24-745D-4501-A790-A93E79EFE482}" srcOrd="0" destOrd="0" presId="urn:microsoft.com/office/officeart/2005/8/layout/hierarchy1"/>
    <dgm:cxn modelId="{273A4298-BE7B-4455-B7F1-64C8491C3223}" type="presParOf" srcId="{A2100BD9-46BE-4FCE-8D99-0803A76DC00B}" destId="{29F3759C-9598-4402-8043-3D89F5A7652A}" srcOrd="1" destOrd="0" presId="urn:microsoft.com/office/officeart/2005/8/layout/hierarchy1"/>
    <dgm:cxn modelId="{9DC75B47-0242-42C1-B554-8E0E96967458}" type="presParOf" srcId="{D306DA3F-4CA4-491A-8B75-981B40718A26}" destId="{4D8FC962-83BC-4985-9EE1-086AB42D06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F9C65-CB57-41DB-B96F-064C0AF1EB2E}">
      <dsp:nvSpPr>
        <dsp:cNvPr id="0" name=""/>
        <dsp:cNvSpPr/>
      </dsp:nvSpPr>
      <dsp:spPr>
        <a:xfrm>
          <a:off x="6888392" y="2265547"/>
          <a:ext cx="555442" cy="548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292"/>
              </a:lnTo>
              <a:lnTo>
                <a:pt x="555442" y="448292"/>
              </a:lnTo>
              <a:lnTo>
                <a:pt x="555442" y="548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8245D-A248-42B6-964D-746DF8FFAD6B}">
      <dsp:nvSpPr>
        <dsp:cNvPr id="0" name=""/>
        <dsp:cNvSpPr/>
      </dsp:nvSpPr>
      <dsp:spPr>
        <a:xfrm>
          <a:off x="5766900" y="2265547"/>
          <a:ext cx="1121491" cy="566586"/>
        </a:xfrm>
        <a:custGeom>
          <a:avLst/>
          <a:gdLst/>
          <a:ahLst/>
          <a:cxnLst/>
          <a:rect l="0" t="0" r="0" b="0"/>
          <a:pathLst>
            <a:path>
              <a:moveTo>
                <a:pt x="1121491" y="0"/>
              </a:moveTo>
              <a:lnTo>
                <a:pt x="1121491" y="466412"/>
              </a:lnTo>
              <a:lnTo>
                <a:pt x="0" y="466412"/>
              </a:lnTo>
              <a:lnTo>
                <a:pt x="0" y="566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699-973E-4B09-9A12-317AC79DB92A}">
      <dsp:nvSpPr>
        <dsp:cNvPr id="0" name=""/>
        <dsp:cNvSpPr/>
      </dsp:nvSpPr>
      <dsp:spPr>
        <a:xfrm>
          <a:off x="4017770" y="1162569"/>
          <a:ext cx="2870622" cy="416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152"/>
              </a:lnTo>
              <a:lnTo>
                <a:pt x="2870622" y="316152"/>
              </a:lnTo>
              <a:lnTo>
                <a:pt x="2870622" y="416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5DD22-61EC-40FA-9A73-14CC9265B1E8}">
      <dsp:nvSpPr>
        <dsp:cNvPr id="0" name=""/>
        <dsp:cNvSpPr/>
      </dsp:nvSpPr>
      <dsp:spPr>
        <a:xfrm>
          <a:off x="3983718" y="2240024"/>
          <a:ext cx="91440" cy="706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517"/>
              </a:lnTo>
              <a:lnTo>
                <a:pt x="46639" y="606517"/>
              </a:lnTo>
              <a:lnTo>
                <a:pt x="46639" y="7066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07CFD-06AD-4DBB-AFA1-88562CBA5DA0}">
      <dsp:nvSpPr>
        <dsp:cNvPr id="0" name=""/>
        <dsp:cNvSpPr/>
      </dsp:nvSpPr>
      <dsp:spPr>
        <a:xfrm>
          <a:off x="3972050" y="1162569"/>
          <a:ext cx="91440" cy="3908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630"/>
              </a:lnTo>
              <a:lnTo>
                <a:pt x="57387" y="290630"/>
              </a:lnTo>
              <a:lnTo>
                <a:pt x="57387" y="390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9DBD6-EB65-4B0E-B869-0CB09565D71C}">
      <dsp:nvSpPr>
        <dsp:cNvPr id="0" name=""/>
        <dsp:cNvSpPr/>
      </dsp:nvSpPr>
      <dsp:spPr>
        <a:xfrm>
          <a:off x="1188634" y="2441543"/>
          <a:ext cx="1178035" cy="612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493"/>
              </a:lnTo>
              <a:lnTo>
                <a:pt x="1178035" y="512493"/>
              </a:lnTo>
              <a:lnTo>
                <a:pt x="1178035" y="6126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AFA3D-061E-4B81-8F9A-A8CFBD1AAEAD}">
      <dsp:nvSpPr>
        <dsp:cNvPr id="0" name=""/>
        <dsp:cNvSpPr/>
      </dsp:nvSpPr>
      <dsp:spPr>
        <a:xfrm>
          <a:off x="743180" y="2441543"/>
          <a:ext cx="445454" cy="602368"/>
        </a:xfrm>
        <a:custGeom>
          <a:avLst/>
          <a:gdLst/>
          <a:ahLst/>
          <a:cxnLst/>
          <a:rect l="0" t="0" r="0" b="0"/>
          <a:pathLst>
            <a:path>
              <a:moveTo>
                <a:pt x="445454" y="0"/>
              </a:moveTo>
              <a:lnTo>
                <a:pt x="445454" y="502194"/>
              </a:lnTo>
              <a:lnTo>
                <a:pt x="0" y="502194"/>
              </a:lnTo>
              <a:lnTo>
                <a:pt x="0" y="6023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208A8-D43F-41E8-AA10-73F55F832475}">
      <dsp:nvSpPr>
        <dsp:cNvPr id="0" name=""/>
        <dsp:cNvSpPr/>
      </dsp:nvSpPr>
      <dsp:spPr>
        <a:xfrm>
          <a:off x="1188634" y="1162569"/>
          <a:ext cx="2829136" cy="416327"/>
        </a:xfrm>
        <a:custGeom>
          <a:avLst/>
          <a:gdLst/>
          <a:ahLst/>
          <a:cxnLst/>
          <a:rect l="0" t="0" r="0" b="0"/>
          <a:pathLst>
            <a:path>
              <a:moveTo>
                <a:pt x="2829136" y="0"/>
              </a:moveTo>
              <a:lnTo>
                <a:pt x="2829136" y="316152"/>
              </a:lnTo>
              <a:lnTo>
                <a:pt x="0" y="316152"/>
              </a:lnTo>
              <a:lnTo>
                <a:pt x="0" y="416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46884-895A-4C26-9AA2-0805E4CD52DF}">
      <dsp:nvSpPr>
        <dsp:cNvPr id="0" name=""/>
        <dsp:cNvSpPr/>
      </dsp:nvSpPr>
      <dsp:spPr>
        <a:xfrm>
          <a:off x="2842521" y="-42132"/>
          <a:ext cx="2350499" cy="1204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9597E-C226-4D81-82DA-3FC408BABB9C}">
      <dsp:nvSpPr>
        <dsp:cNvPr id="0" name=""/>
        <dsp:cNvSpPr/>
      </dsp:nvSpPr>
      <dsp:spPr>
        <a:xfrm>
          <a:off x="2962670" y="72008"/>
          <a:ext cx="2350499" cy="1204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/>
            <a:t>CONSEJO RECTOR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PRESIDENTA: Mª Rosa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SECRETARIA: Judit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TESORERO: Diego</a:t>
          </a:r>
          <a:endParaRPr lang="es-ES" sz="12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/>
        </a:p>
      </dsp:txBody>
      <dsp:txXfrm>
        <a:off x="2997955" y="107293"/>
        <a:ext cx="2279929" cy="1134132"/>
      </dsp:txXfrm>
    </dsp:sp>
    <dsp:sp modelId="{C0F1DECF-CAD4-4814-BA5D-4174BF5FE16D}">
      <dsp:nvSpPr>
        <dsp:cNvPr id="0" name=""/>
        <dsp:cNvSpPr/>
      </dsp:nvSpPr>
      <dsp:spPr>
        <a:xfrm>
          <a:off x="323870" y="1578896"/>
          <a:ext cx="1729528" cy="862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6FADE-32B3-4F85-8EC0-9F057E6CDB67}">
      <dsp:nvSpPr>
        <dsp:cNvPr id="0" name=""/>
        <dsp:cNvSpPr/>
      </dsp:nvSpPr>
      <dsp:spPr>
        <a:xfrm>
          <a:off x="444019" y="1693038"/>
          <a:ext cx="1729528" cy="8626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sng" kern="1200" dirty="0" smtClean="0"/>
            <a:t>ADMINISTRACIÓN Y COMUNICACIÓN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Jefe </a:t>
          </a:r>
          <a:r>
            <a:rPr lang="es-ES" sz="1200" u="none" kern="1200" dirty="0" err="1" smtClean="0"/>
            <a:t>Dpto</a:t>
          </a:r>
          <a:r>
            <a:rPr lang="es-ES" sz="1200" u="none" kern="1200" dirty="0" smtClean="0"/>
            <a:t>: Borja Rocamora</a:t>
          </a:r>
        </a:p>
      </dsp:txBody>
      <dsp:txXfrm>
        <a:off x="469285" y="1718304"/>
        <a:ext cx="1678996" cy="812114"/>
      </dsp:txXfrm>
    </dsp:sp>
    <dsp:sp modelId="{3469F5F8-8974-4609-983B-1A8EBBC631A4}">
      <dsp:nvSpPr>
        <dsp:cNvPr id="0" name=""/>
        <dsp:cNvSpPr/>
      </dsp:nvSpPr>
      <dsp:spPr>
        <a:xfrm>
          <a:off x="-37590" y="3043911"/>
          <a:ext cx="1561542" cy="1228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13E91-6A26-483B-8948-78FFE8EA4F29}">
      <dsp:nvSpPr>
        <dsp:cNvPr id="0" name=""/>
        <dsp:cNvSpPr/>
      </dsp:nvSpPr>
      <dsp:spPr>
        <a:xfrm>
          <a:off x="82558" y="3158053"/>
          <a:ext cx="1561542" cy="1228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ADMINISTRACION Y FINANCIACIÓN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Carmen Mª </a:t>
          </a:r>
          <a:r>
            <a:rPr lang="es-ES" sz="1200" u="none" kern="1200" dirty="0" err="1" smtClean="0"/>
            <a:t>Cutillas</a:t>
          </a:r>
          <a:endParaRPr lang="es-ES" sz="1200" u="none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Diego </a:t>
          </a:r>
          <a:r>
            <a:rPr lang="es-ES" sz="1200" u="none" kern="1200" dirty="0" err="1" smtClean="0"/>
            <a:t>Miñano</a:t>
          </a:r>
          <a:endParaRPr lang="es-ES" sz="1200" kern="1200" dirty="0"/>
        </a:p>
      </dsp:txBody>
      <dsp:txXfrm>
        <a:off x="118539" y="3194034"/>
        <a:ext cx="1489580" cy="1156525"/>
      </dsp:txXfrm>
    </dsp:sp>
    <dsp:sp modelId="{C4683B18-3170-4930-A713-5AA1BB0252CF}">
      <dsp:nvSpPr>
        <dsp:cNvPr id="0" name=""/>
        <dsp:cNvSpPr/>
      </dsp:nvSpPr>
      <dsp:spPr>
        <a:xfrm>
          <a:off x="1690393" y="3054211"/>
          <a:ext cx="1352551" cy="68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1C6C0-A942-4668-A0E4-59A8D192E81F}">
      <dsp:nvSpPr>
        <dsp:cNvPr id="0" name=""/>
        <dsp:cNvSpPr/>
      </dsp:nvSpPr>
      <dsp:spPr>
        <a:xfrm>
          <a:off x="1810542" y="3168353"/>
          <a:ext cx="1352551" cy="686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COMUNICACIÓN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/>
            <a:t>Maxim</a:t>
          </a:r>
          <a:r>
            <a:rPr lang="es-ES" sz="1200" kern="1200" dirty="0" smtClean="0"/>
            <a:t> </a:t>
          </a:r>
          <a:r>
            <a:rPr lang="es-ES" sz="1200" kern="1200" dirty="0" err="1" smtClean="0"/>
            <a:t>Zinchenco</a:t>
          </a:r>
          <a:endParaRPr lang="es-ES" sz="12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Judit Gómez</a:t>
          </a:r>
          <a:endParaRPr lang="es-ES" sz="1200" kern="1200" dirty="0"/>
        </a:p>
      </dsp:txBody>
      <dsp:txXfrm>
        <a:off x="1830653" y="3188464"/>
        <a:ext cx="1312329" cy="646429"/>
      </dsp:txXfrm>
    </dsp:sp>
    <dsp:sp modelId="{74591575-3E5A-4B49-817E-CC5C895DAD58}">
      <dsp:nvSpPr>
        <dsp:cNvPr id="0" name=""/>
        <dsp:cNvSpPr/>
      </dsp:nvSpPr>
      <dsp:spPr>
        <a:xfrm>
          <a:off x="2836763" y="1553373"/>
          <a:ext cx="2385350" cy="68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A4B94-2FB1-44AA-9597-C06617DB7262}">
      <dsp:nvSpPr>
        <dsp:cNvPr id="0" name=""/>
        <dsp:cNvSpPr/>
      </dsp:nvSpPr>
      <dsp:spPr>
        <a:xfrm>
          <a:off x="2956911" y="1667515"/>
          <a:ext cx="2385350" cy="686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sng" kern="1200" dirty="0" smtClean="0"/>
            <a:t>COMERCIALIZACIÓN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Jefe </a:t>
          </a:r>
          <a:r>
            <a:rPr lang="es-ES" sz="1200" u="none" kern="1200" dirty="0" err="1" smtClean="0"/>
            <a:t>Dpto</a:t>
          </a:r>
          <a:r>
            <a:rPr lang="es-ES" sz="1200" u="none" kern="1200" dirty="0" smtClean="0"/>
            <a:t>: Juan Mª Fernández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 dirty="0"/>
        </a:p>
      </dsp:txBody>
      <dsp:txXfrm>
        <a:off x="2977022" y="1687626"/>
        <a:ext cx="2345128" cy="646429"/>
      </dsp:txXfrm>
    </dsp:sp>
    <dsp:sp modelId="{27F8BCE5-BB3B-444B-B125-6301D60A9C4A}">
      <dsp:nvSpPr>
        <dsp:cNvPr id="0" name=""/>
        <dsp:cNvSpPr/>
      </dsp:nvSpPr>
      <dsp:spPr>
        <a:xfrm>
          <a:off x="3301215" y="2946716"/>
          <a:ext cx="1458284" cy="68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CDAE2-A9CC-4EAB-B50A-B89A4DC14F62}">
      <dsp:nvSpPr>
        <dsp:cNvPr id="0" name=""/>
        <dsp:cNvSpPr/>
      </dsp:nvSpPr>
      <dsp:spPr>
        <a:xfrm>
          <a:off x="3421363" y="3060857"/>
          <a:ext cx="1458284" cy="686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Raquel Llamas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Luis Martín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Mª Rosa Fernández</a:t>
          </a:r>
          <a:endParaRPr lang="es-ES" sz="1200" kern="1200" dirty="0"/>
        </a:p>
      </dsp:txBody>
      <dsp:txXfrm>
        <a:off x="3441474" y="3080968"/>
        <a:ext cx="1418062" cy="646429"/>
      </dsp:txXfrm>
    </dsp:sp>
    <dsp:sp modelId="{D2DF427D-0C84-4515-89A4-ACA5D05F5C0F}">
      <dsp:nvSpPr>
        <dsp:cNvPr id="0" name=""/>
        <dsp:cNvSpPr/>
      </dsp:nvSpPr>
      <dsp:spPr>
        <a:xfrm>
          <a:off x="6031722" y="1578896"/>
          <a:ext cx="1713340" cy="68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DBAA6-8665-4172-B80E-0A557751A304}">
      <dsp:nvSpPr>
        <dsp:cNvPr id="0" name=""/>
        <dsp:cNvSpPr/>
      </dsp:nvSpPr>
      <dsp:spPr>
        <a:xfrm>
          <a:off x="6151871" y="1693038"/>
          <a:ext cx="1713340" cy="686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sng" kern="1200" dirty="0" smtClean="0"/>
            <a:t>PRODUCCIÓN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Jefe </a:t>
          </a:r>
          <a:r>
            <a:rPr lang="es-ES" sz="1200" u="none" kern="1200" dirty="0" err="1" smtClean="0"/>
            <a:t>Dpto</a:t>
          </a:r>
          <a:r>
            <a:rPr lang="es-ES" sz="1200" u="none" kern="1200" dirty="0" smtClean="0"/>
            <a:t>: Steven Sánchez</a:t>
          </a:r>
          <a:endParaRPr lang="es-ES" sz="1200" kern="1200" dirty="0"/>
        </a:p>
      </dsp:txBody>
      <dsp:txXfrm>
        <a:off x="6171982" y="1713149"/>
        <a:ext cx="1673118" cy="646429"/>
      </dsp:txXfrm>
    </dsp:sp>
    <dsp:sp modelId="{F9DD7075-9136-4369-A665-FEC7C3B03DE1}">
      <dsp:nvSpPr>
        <dsp:cNvPr id="0" name=""/>
        <dsp:cNvSpPr/>
      </dsp:nvSpPr>
      <dsp:spPr>
        <a:xfrm>
          <a:off x="4991460" y="2832134"/>
          <a:ext cx="1550880" cy="1364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9A2AF-B8FD-4A26-A4CC-3546F2049B60}">
      <dsp:nvSpPr>
        <dsp:cNvPr id="0" name=""/>
        <dsp:cNvSpPr/>
      </dsp:nvSpPr>
      <dsp:spPr>
        <a:xfrm>
          <a:off x="5111609" y="2946276"/>
          <a:ext cx="1550880" cy="1364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DISEÑO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Carmen María Carrizo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Ana Belén Fernández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Jorge Gómez</a:t>
          </a:r>
          <a:endParaRPr lang="es-ES" sz="1200" kern="1200" dirty="0"/>
        </a:p>
      </dsp:txBody>
      <dsp:txXfrm>
        <a:off x="5151562" y="2986229"/>
        <a:ext cx="1470974" cy="1284181"/>
      </dsp:txXfrm>
    </dsp:sp>
    <dsp:sp modelId="{7C24BF24-745D-4501-A790-A93E79EFE482}">
      <dsp:nvSpPr>
        <dsp:cNvPr id="0" name=""/>
        <dsp:cNvSpPr/>
      </dsp:nvSpPr>
      <dsp:spPr>
        <a:xfrm>
          <a:off x="6836814" y="2814014"/>
          <a:ext cx="1214042" cy="1761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3759C-9598-4402-8043-3D89F5A7652A}">
      <dsp:nvSpPr>
        <dsp:cNvPr id="0" name=""/>
        <dsp:cNvSpPr/>
      </dsp:nvSpPr>
      <dsp:spPr>
        <a:xfrm>
          <a:off x="6956962" y="2928155"/>
          <a:ext cx="1214042" cy="1761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MONTAJE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Eduardo </a:t>
          </a:r>
          <a:r>
            <a:rPr lang="es-ES" sz="1200" u="none" kern="1200" dirty="0" err="1" smtClean="0"/>
            <a:t>Bañón</a:t>
          </a:r>
          <a:endParaRPr lang="es-ES" sz="1200" u="none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Carlos Gómez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Elvis Granizo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smtClean="0"/>
            <a:t>Iván Molina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u="none" kern="1200" dirty="0" err="1" smtClean="0"/>
            <a:t>Jhoel</a:t>
          </a:r>
          <a:r>
            <a:rPr lang="es-ES" sz="1200" u="none" kern="1200" dirty="0" smtClean="0"/>
            <a:t> Noriega</a:t>
          </a:r>
        </a:p>
      </dsp:txBody>
      <dsp:txXfrm>
        <a:off x="6992520" y="2963713"/>
        <a:ext cx="1142926" cy="1690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5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51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33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10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06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8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76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97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65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1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9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982C-AEC2-4FA6-B141-31259FD9AF0F}" type="datetimeFigureOut">
              <a:rPr lang="es-ES" smtClean="0"/>
              <a:t>22/12/2013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A481-8465-474C-B220-21E1D8455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6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DAS, </a:t>
            </a:r>
            <a:r>
              <a:rPr lang="es-ES" dirty="0" err="1" smtClean="0"/>
              <a:t>coop</a:t>
            </a:r>
            <a:r>
              <a:rPr lang="es-ES" dirty="0" smtClean="0"/>
              <a:t>.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048966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373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77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DAS, coop.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DEPARTAMENTO</dc:creator>
  <cp:lastModifiedBy>User</cp:lastModifiedBy>
  <cp:revision>9</cp:revision>
  <dcterms:created xsi:type="dcterms:W3CDTF">2013-12-19T08:38:02Z</dcterms:created>
  <dcterms:modified xsi:type="dcterms:W3CDTF">2013-12-22T11:01:09Z</dcterms:modified>
</cp:coreProperties>
</file>