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</p:sldIdLst>
  <p:sldSz cx="9144000" cy="6858000" type="screen4x3"/>
  <p:notesSz cx="7099300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912" y="-19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6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34DC14F-4C70-4A3D-B766-F0C259087C0D}" type="datetimeFigureOut">
              <a:rPr lang="es-ES"/>
              <a:pPr>
                <a:defRPr/>
              </a:pPr>
              <a:t>16/03/2014</a:t>
            </a:fld>
            <a:endParaRPr lang="es-ES"/>
          </a:p>
        </p:txBody>
      </p:sp>
      <p:sp>
        <p:nvSpPr>
          <p:cNvPr id="7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46C13F9-3135-4AF8-8169-B42698686F9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F0ED9-A21C-4A99-99FF-7D21EB1D3D84}" type="datetimeFigureOut">
              <a:rPr lang="es-ES"/>
              <a:pPr>
                <a:defRPr/>
              </a:pPr>
              <a:t>16/03/2014</a:t>
            </a:fld>
            <a:endParaRPr lang="es-ES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C9067-D665-453A-B98A-FB3C7280163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D27396-85B7-4010-8699-9872805FC52F}" type="datetimeFigureOut">
              <a:rPr lang="es-ES"/>
              <a:pPr>
                <a:defRPr/>
              </a:pPr>
              <a:t>16/03/2014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5B0FD47-98BC-4993-A44F-2ACCC622CC8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820D9-32FC-4F9F-A661-2CA0A70AE26C}" type="datetimeFigureOut">
              <a:rPr lang="es-ES"/>
              <a:pPr>
                <a:defRPr/>
              </a:pPr>
              <a:t>16/03/2014</a:t>
            </a:fld>
            <a:endParaRPr lang="es-ES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97CF5-6928-49F8-8277-4FE9CD64923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044159C-98F5-4C23-BE2A-D856E52CB9FD}" type="datetimeFigureOut">
              <a:rPr lang="es-ES"/>
              <a:pPr>
                <a:defRPr/>
              </a:pPr>
              <a:t>16/03/2014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46D835-3C64-48F2-928B-DEBB4CB6598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67580-6159-492E-B1FC-D5341D3369E4}" type="datetimeFigureOut">
              <a:rPr lang="es-ES"/>
              <a:pPr>
                <a:defRPr/>
              </a:pPr>
              <a:t>16/03/2014</a:t>
            </a:fld>
            <a:endParaRPr lang="es-ES"/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6656C-5720-4B7B-A220-577C6A92D73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A1064-97E3-4913-9F34-C961272B82A1}" type="datetimeFigureOut">
              <a:rPr lang="es-ES"/>
              <a:pPr>
                <a:defRPr/>
              </a:pPr>
              <a:t>16/03/2014</a:t>
            </a:fld>
            <a:endParaRPr lang="es-ES"/>
          </a:p>
        </p:txBody>
      </p:sp>
      <p:sp>
        <p:nvSpPr>
          <p:cNvPr id="8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25CA2-6984-4A7E-8E5F-1CB8F65324F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B4F97-D49C-4629-A912-6A857FCC8204}" type="datetimeFigureOut">
              <a:rPr lang="es-ES"/>
              <a:pPr>
                <a:defRPr/>
              </a:pPr>
              <a:t>16/03/2014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01647-7CD4-45C3-ABE9-B06E55A6EC3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991D4-F67D-4DD1-8771-0B88E1EF4508}" type="datetimeFigureOut">
              <a:rPr lang="es-ES"/>
              <a:pPr>
                <a:defRPr/>
              </a:pPr>
              <a:t>16/03/2014</a:t>
            </a:fld>
            <a:endParaRPr lang="es-ES"/>
          </a:p>
        </p:txBody>
      </p:sp>
      <p:sp>
        <p:nvSpPr>
          <p:cNvPr id="3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388A0-9C93-4442-A27C-687FD95EF39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F162F-F230-448C-AF38-E6023851A5F4}" type="datetimeFigureOut">
              <a:rPr lang="es-ES"/>
              <a:pPr>
                <a:defRPr/>
              </a:pPr>
              <a:t>16/03/2014</a:t>
            </a:fld>
            <a:endParaRPr lang="es-ES"/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277F3-38DF-4E7E-8B62-0C53FC448D1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Rectángulo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8 Rectángulo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7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E9998C-D44F-48D2-9F7B-1A64011729DE}" type="datetimeFigureOut">
              <a:rPr lang="es-ES"/>
              <a:pPr>
                <a:defRPr/>
              </a:pPr>
              <a:t>16/03/2014</a:t>
            </a:fld>
            <a:endParaRPr lang="es-ES"/>
          </a:p>
        </p:txBody>
      </p:sp>
      <p:sp>
        <p:nvSpPr>
          <p:cNvPr id="8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9D61D6-B36F-4FDE-AAA1-2BD9129CFDF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0" name="30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C5FA5CC-5073-4D61-9694-F045087896E6}" type="datetimeFigureOut">
              <a:rPr lang="es-ES"/>
              <a:pPr>
                <a:defRPr/>
              </a:pPr>
              <a:t>16/03/2014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5C8BE87-C5E6-416F-9619-D8584DE516E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1" r:id="rId2"/>
    <p:sldLayoutId id="2147483853" r:id="rId3"/>
    <p:sldLayoutId id="2147483850" r:id="rId4"/>
    <p:sldLayoutId id="2147483849" r:id="rId5"/>
    <p:sldLayoutId id="2147483848" r:id="rId6"/>
    <p:sldLayoutId id="2147483847" r:id="rId7"/>
    <p:sldLayoutId id="2147483846" r:id="rId8"/>
    <p:sldLayoutId id="2147483854" r:id="rId9"/>
    <p:sldLayoutId id="2147483845" r:id="rId10"/>
    <p:sldLayoutId id="21474838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8C7B70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8C7B70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771800" y="404664"/>
            <a:ext cx="6271269" cy="452431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bliqueTopRigh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es-E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Catálogo</a:t>
            </a:r>
          </a:p>
          <a:p>
            <a:pPr algn="ctr">
              <a:defRPr/>
            </a:pPr>
            <a:r>
              <a:rPr lang="es-E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</a:t>
            </a:r>
          </a:p>
          <a:p>
            <a:pPr algn="ctr">
              <a:defRPr/>
            </a:pPr>
            <a:r>
              <a:rPr lang="es-E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Productos</a:t>
            </a:r>
          </a:p>
        </p:txBody>
      </p:sp>
      <p:pic>
        <p:nvPicPr>
          <p:cNvPr id="13314" name="3 Imagen" descr="logo Dolce Swee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00338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5 Imagen" descr="gmai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5732463"/>
            <a:ext cx="4318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endParaRPr lang="es-ES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203848" y="5733256"/>
            <a:ext cx="385554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dolcesweeteje@gmail.com</a:t>
            </a:r>
          </a:p>
        </p:txBody>
      </p:sp>
      <p:pic>
        <p:nvPicPr>
          <p:cNvPr id="13318" name="8 Imagen" descr="blog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6176963"/>
            <a:ext cx="681037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3131840" y="6237312"/>
            <a:ext cx="498085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Dolcesweetjumilla.blogspot.com.es</a:t>
            </a:r>
          </a:p>
        </p:txBody>
      </p:sp>
      <p:pic>
        <p:nvPicPr>
          <p:cNvPr id="13320" name="10 Imagen" descr="twitter-icon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775" y="5300663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>
          <a:xfrm>
            <a:off x="3275856" y="5301208"/>
            <a:ext cx="258756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@</a:t>
            </a:r>
            <a:r>
              <a:rPr lang="es-E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DolceSweetEje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322" name="12 Imagen" descr="facebook (1)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00338" y="4652963"/>
            <a:ext cx="61753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Título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cap="none" smtClean="0">
                <a:ln>
                  <a:noFill/>
                </a:ln>
                <a:solidFill>
                  <a:schemeClr val="tx1"/>
                </a:solidFill>
              </a:rPr>
              <a:t>CONDICIONES DE VENTA</a:t>
            </a:r>
          </a:p>
        </p:txBody>
      </p:sp>
      <p:sp>
        <p:nvSpPr>
          <p:cNvPr id="22530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mtClean="0"/>
              <a:t>Precios con IVA incluido.</a:t>
            </a:r>
          </a:p>
          <a:p>
            <a:r>
              <a:rPr lang="es-ES" smtClean="0"/>
              <a:t>Portes a negociar.</a:t>
            </a:r>
          </a:p>
          <a:p>
            <a:r>
              <a:rPr lang="es-ES" smtClean="0"/>
              <a:t>Cantidad de productos según stock. Hasta agotar existencias.</a:t>
            </a:r>
          </a:p>
          <a:p>
            <a:r>
              <a:rPr lang="es-ES" smtClean="0"/>
              <a:t>Precios válidos hasta el 30 de mayo de 2014</a:t>
            </a:r>
          </a:p>
          <a:p>
            <a:r>
              <a:rPr lang="es-ES" smtClean="0"/>
              <a:t>Consultar otras condiciones.</a:t>
            </a:r>
          </a:p>
          <a:p>
            <a:pPr eaLnBrk="1" hangingPunct="1"/>
            <a:endParaRPr lang="es-ES" smtClean="0"/>
          </a:p>
        </p:txBody>
      </p:sp>
      <p:pic>
        <p:nvPicPr>
          <p:cNvPr id="4" name="3 Imagen" descr="Logo Dolce Swe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0"/>
            <a:ext cx="1368152" cy="1464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16632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Queso de Murcia al vino montesinos 350g</a:t>
            </a:r>
            <a:endParaRPr lang="es-ES" dirty="0"/>
          </a:p>
        </p:txBody>
      </p:sp>
      <p:sp>
        <p:nvSpPr>
          <p:cNvPr id="14338" name="2 Marcador de contenido"/>
          <p:cNvSpPr>
            <a:spLocks noGrp="1"/>
          </p:cNvSpPr>
          <p:nvPr>
            <p:ph idx="1"/>
          </p:nvPr>
        </p:nvSpPr>
        <p:spPr>
          <a:xfrm>
            <a:off x="395288" y="1196975"/>
            <a:ext cx="3683000" cy="4846638"/>
          </a:xfrm>
        </p:spPr>
        <p:txBody>
          <a:bodyPr/>
          <a:lstStyle/>
          <a:p>
            <a:pPr eaLnBrk="1" hangingPunct="1"/>
            <a:r>
              <a:rPr lang="es-ES" sz="2000" smtClean="0"/>
              <a:t>Ref: MO-01</a:t>
            </a:r>
          </a:p>
          <a:p>
            <a:pPr algn="just" eaLnBrk="1" hangingPunct="1"/>
            <a:r>
              <a:rPr lang="es-ES" sz="2000" smtClean="0"/>
              <a:t>Características: </a:t>
            </a:r>
            <a:r>
              <a:rPr lang="es-ES" sz="1400" smtClean="0"/>
              <a:t>(Denominación de origen protegida). Elaborado con leche de cabra de raza murciano-granadina pasteurizada y bañado en vino tinto, de textura cremosa y elástica, sabor agradablemente ácido, poco salado y aroma suave.</a:t>
            </a:r>
          </a:p>
          <a:p>
            <a:pPr eaLnBrk="1" hangingPunct="1"/>
            <a:r>
              <a:rPr lang="es-ES" sz="2000" smtClean="0"/>
              <a:t>Precio: 3 €</a:t>
            </a:r>
            <a:endParaRPr lang="es-ES" sz="2400" smtClean="0"/>
          </a:p>
        </p:txBody>
      </p:sp>
      <p:pic>
        <p:nvPicPr>
          <p:cNvPr id="4" name="3 Imagen" descr="queso_murcia_vin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199" y="1852389"/>
            <a:ext cx="2741287" cy="2264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5 Imagen" descr="Logo Dolce Swe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0"/>
            <a:ext cx="1368152" cy="1464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 descr="grande_murcia_vino_c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933056"/>
            <a:ext cx="3240360" cy="2651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dirty="0"/>
              <a:t>Queso de Cabra Curado Montesinos 350 g</a:t>
            </a:r>
          </a:p>
        </p:txBody>
      </p:sp>
      <p:sp>
        <p:nvSpPr>
          <p:cNvPr id="15362" name="2 Marcador de contenido"/>
          <p:cNvSpPr>
            <a:spLocks noGrp="1"/>
          </p:cNvSpPr>
          <p:nvPr>
            <p:ph idx="1"/>
          </p:nvPr>
        </p:nvSpPr>
        <p:spPr>
          <a:xfrm>
            <a:off x="457200" y="1609725"/>
            <a:ext cx="3609975" cy="4846638"/>
          </a:xfrm>
        </p:spPr>
        <p:txBody>
          <a:bodyPr/>
          <a:lstStyle/>
          <a:p>
            <a:pPr eaLnBrk="1" hangingPunct="1"/>
            <a:r>
              <a:rPr lang="es-ES" sz="2000" smtClean="0"/>
              <a:t>Re.: MO-02</a:t>
            </a:r>
          </a:p>
          <a:p>
            <a:pPr algn="just" eaLnBrk="1" hangingPunct="1"/>
            <a:r>
              <a:rPr lang="es-ES" sz="2000" smtClean="0"/>
              <a:t>Características: </a:t>
            </a:r>
            <a:r>
              <a:rPr lang="es-ES" sz="1400" smtClean="0"/>
              <a:t>(Denominación de origen protegida) Elaborado con leche de cabra de raza murciano-granadina de pasta prensada y no cocida, su corteza es lisa, de textura final corte, su aroma es suave, de sabor delicioso y constante.</a:t>
            </a:r>
          </a:p>
          <a:p>
            <a:pPr eaLnBrk="1" hangingPunct="1"/>
            <a:r>
              <a:rPr lang="es-ES" sz="2000" smtClean="0"/>
              <a:t>Precio: 3 €</a:t>
            </a:r>
          </a:p>
        </p:txBody>
      </p:sp>
      <p:pic>
        <p:nvPicPr>
          <p:cNvPr id="1026" name="Picture 2" descr="C:\Users\-\Pictures\Picasa\Capturas de pantalla\Captura de pantalla completa 10032014 222925.bm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1484313"/>
            <a:ext cx="3648075" cy="4876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027" name="Picture 3" descr="C:\Users\-\Pictures\Picasa\Capturas de pantalla\Captura de pantalla completa 10032014 223052.bm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50975" y="4013617"/>
            <a:ext cx="2333625" cy="2190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6" name="5 Imagen" descr="Logo Dolce Swe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0"/>
            <a:ext cx="1368152" cy="1464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675"/>
            <a:ext cx="627504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dirty="0"/>
              <a:t>Queso de Cabra al Pimentón Montesinos 350 g</a:t>
            </a:r>
          </a:p>
        </p:txBody>
      </p:sp>
      <p:sp>
        <p:nvSpPr>
          <p:cNvPr id="16386" name="2 Marcador de contenido"/>
          <p:cNvSpPr>
            <a:spLocks noGrp="1"/>
          </p:cNvSpPr>
          <p:nvPr>
            <p:ph idx="1"/>
          </p:nvPr>
        </p:nvSpPr>
        <p:spPr>
          <a:xfrm>
            <a:off x="457200" y="1609725"/>
            <a:ext cx="3609975" cy="4846638"/>
          </a:xfrm>
        </p:spPr>
        <p:txBody>
          <a:bodyPr/>
          <a:lstStyle/>
          <a:p>
            <a:pPr eaLnBrk="1" hangingPunct="1"/>
            <a:r>
              <a:rPr lang="es-ES" sz="2000" smtClean="0"/>
              <a:t>Re.: MO-03</a:t>
            </a:r>
          </a:p>
          <a:p>
            <a:pPr algn="just" eaLnBrk="1" hangingPunct="1"/>
            <a:r>
              <a:rPr lang="es-ES" sz="2000" smtClean="0"/>
              <a:t>Características: </a:t>
            </a:r>
            <a:r>
              <a:rPr lang="es-ES" sz="1400" smtClean="0"/>
              <a:t>Elaborado con leche de cabra pasteurizada, durante su maduración se le dan baños de aceite de oliva virgen y pimentón murciano, siguiendo la tradición artesanal. Sabor profundo, exquisito, para cualquier paladar.</a:t>
            </a:r>
          </a:p>
          <a:p>
            <a:pPr eaLnBrk="1" hangingPunct="1"/>
            <a:r>
              <a:rPr lang="es-ES" sz="2000" smtClean="0"/>
              <a:t>Precio: 3 €</a:t>
            </a:r>
          </a:p>
        </p:txBody>
      </p:sp>
      <p:pic>
        <p:nvPicPr>
          <p:cNvPr id="2050" name="Picture 2" descr="C:\Users\-\Pictures\Picasa\Capturas de pantalla\Captura de pantalla completa 10032014 222925.bm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1484313"/>
            <a:ext cx="3648075" cy="4876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2051" name="Picture 3" descr="C:\Users\-\Pictures\Picasa\Capturas de pantalla\Captura de pantalla completa 10032014 223538.bm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83607" y="4365104"/>
            <a:ext cx="2428875" cy="22574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6" name="5 Imagen" descr="Logo Dolce Swe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0"/>
            <a:ext cx="1368152" cy="1464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dirty="0"/>
              <a:t>Línea de </a:t>
            </a:r>
            <a:r>
              <a:rPr lang="es-ES" dirty="0" smtClean="0"/>
              <a:t>perfumes </a:t>
            </a:r>
            <a:r>
              <a:rPr lang="es-ES" dirty="0"/>
              <a:t>Femme</a:t>
            </a:r>
            <a:br>
              <a:rPr lang="es-ES" dirty="0"/>
            </a:br>
            <a:r>
              <a:rPr lang="es-ES" dirty="0"/>
              <a:t>Vaporizador 100 </a:t>
            </a:r>
            <a:r>
              <a:rPr lang="es-ES" dirty="0" smtClean="0"/>
              <a:t>ml</a:t>
            </a:r>
            <a:endParaRPr lang="es-ES" dirty="0"/>
          </a:p>
        </p:txBody>
      </p:sp>
      <p:sp>
        <p:nvSpPr>
          <p:cNvPr id="17410" name="2 Marcador de contenido"/>
          <p:cNvSpPr>
            <a:spLocks noGrp="1"/>
          </p:cNvSpPr>
          <p:nvPr>
            <p:ph idx="1"/>
          </p:nvPr>
        </p:nvSpPr>
        <p:spPr>
          <a:xfrm>
            <a:off x="457200" y="1412875"/>
            <a:ext cx="3609975" cy="5043488"/>
          </a:xfrm>
        </p:spPr>
        <p:txBody>
          <a:bodyPr/>
          <a:lstStyle/>
          <a:p>
            <a:pPr eaLnBrk="1" hangingPunct="1"/>
            <a:r>
              <a:rPr lang="es-ES" sz="2000" smtClean="0"/>
              <a:t>Re.: AB-CO-01</a:t>
            </a:r>
          </a:p>
          <a:p>
            <a:pPr algn="just" eaLnBrk="1" hangingPunct="1"/>
            <a:r>
              <a:rPr lang="es-ES" sz="2000" smtClean="0"/>
              <a:t>Características: </a:t>
            </a:r>
            <a:r>
              <a:rPr lang="es-ES" sz="1400" smtClean="0"/>
              <a:t>El perfume es uno de los sellos que potencian nuestra individualidad, por eso su correcta elección ayuda y complementa la personalidad y el poder de seducción de las personas.</a:t>
            </a:r>
          </a:p>
          <a:p>
            <a:pPr eaLnBrk="1" hangingPunct="1"/>
            <a:r>
              <a:rPr lang="es-ES" sz="2000" smtClean="0"/>
              <a:t>Precio: 9 €</a:t>
            </a:r>
            <a:endParaRPr lang="es-ES" sz="1400" smtClean="0"/>
          </a:p>
          <a:p>
            <a:pPr algn="just" eaLnBrk="1" hangingPunct="1"/>
            <a:r>
              <a:rPr lang="es-ES" sz="2000" smtClean="0"/>
              <a:t>Elaborados</a:t>
            </a:r>
            <a:r>
              <a:rPr lang="es-ES" sz="1400" smtClean="0"/>
              <a:t> por Lab. 322 CS para Comercial Abiarjo SAL y que sus aromas nos recuerdan a:</a:t>
            </a:r>
          </a:p>
        </p:txBody>
      </p:sp>
      <p:pic>
        <p:nvPicPr>
          <p:cNvPr id="4" name="3 Imagen" descr="Logo Dolce Swe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0"/>
            <a:ext cx="1368152" cy="1464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-\Pictures\Picasa\Capturas de pantalla\Captura de pantalla completa 10032014 224304.bm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4445000"/>
            <a:ext cx="1679575" cy="241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7413" name="Picture 9" descr="MilucFem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484313"/>
            <a:ext cx="3286125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dirty="0"/>
              <a:t>Línea de </a:t>
            </a:r>
            <a:r>
              <a:rPr lang="es-ES" dirty="0" smtClean="0"/>
              <a:t>perfumes </a:t>
            </a:r>
            <a:r>
              <a:rPr lang="es-ES" dirty="0" err="1" smtClean="0"/>
              <a:t>Homme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>Vaporizador 100 ml</a:t>
            </a:r>
          </a:p>
        </p:txBody>
      </p:sp>
      <p:sp>
        <p:nvSpPr>
          <p:cNvPr id="18434" name="2 Marcador de contenido"/>
          <p:cNvSpPr>
            <a:spLocks noGrp="1"/>
          </p:cNvSpPr>
          <p:nvPr>
            <p:ph idx="1"/>
          </p:nvPr>
        </p:nvSpPr>
        <p:spPr>
          <a:xfrm>
            <a:off x="457200" y="1609725"/>
            <a:ext cx="7427913" cy="2611438"/>
          </a:xfrm>
        </p:spPr>
        <p:txBody>
          <a:bodyPr/>
          <a:lstStyle/>
          <a:p>
            <a:pPr eaLnBrk="1" hangingPunct="1"/>
            <a:r>
              <a:rPr lang="es-ES" sz="2000" smtClean="0"/>
              <a:t>Re.: AB-CO-02</a:t>
            </a:r>
          </a:p>
          <a:p>
            <a:pPr algn="just" eaLnBrk="1" hangingPunct="1"/>
            <a:r>
              <a:rPr lang="es-ES" sz="2000" smtClean="0"/>
              <a:t>Características: </a:t>
            </a:r>
            <a:r>
              <a:rPr lang="es-ES" sz="1400" smtClean="0"/>
              <a:t>El perfume es uno de los sellos que potencian nuestra individualidad, por eso su correcta elección ayuda y complementa la personalidad y el poder de seducción de las personas.</a:t>
            </a:r>
          </a:p>
          <a:p>
            <a:pPr eaLnBrk="1" hangingPunct="1"/>
            <a:r>
              <a:rPr lang="es-ES" sz="2000" smtClean="0"/>
              <a:t>Precio: 9 €</a:t>
            </a:r>
          </a:p>
          <a:p>
            <a:pPr algn="just" eaLnBrk="1" hangingPunct="1"/>
            <a:r>
              <a:rPr lang="es-ES" sz="2000" smtClean="0"/>
              <a:t>Elaborados</a:t>
            </a:r>
            <a:r>
              <a:rPr lang="es-ES" sz="1400" smtClean="0"/>
              <a:t> por Lab. 322 CS para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es-ES" sz="1400" smtClean="0"/>
              <a:t>Comercial Abiarjo SAL y que sus aromas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es-ES" sz="1400" smtClean="0"/>
              <a:t>nos recuerdan a:</a:t>
            </a:r>
          </a:p>
        </p:txBody>
      </p:sp>
      <p:pic>
        <p:nvPicPr>
          <p:cNvPr id="4" name="3 Imagen" descr="Logo Dolce Swe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0"/>
            <a:ext cx="1368152" cy="1464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-\Pictures\Picasa\Capturas de pantalla\Captura de pantalla completa 10032014 224932.bm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4497388"/>
            <a:ext cx="1668463" cy="23606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8437" name="Picture 7" descr="MilucHom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71950" y="2636838"/>
            <a:ext cx="3954463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dirty="0" err="1"/>
              <a:t>Bombones</a:t>
            </a:r>
            <a:r>
              <a:rPr lang="pt-BR" dirty="0"/>
              <a:t> </a:t>
            </a:r>
            <a:r>
              <a:rPr lang="pt-BR" dirty="0" err="1"/>
              <a:t>Pequibom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Bandeja 12 unidades -180 g</a:t>
            </a:r>
            <a:endParaRPr lang="es-ES" dirty="0"/>
          </a:p>
        </p:txBody>
      </p:sp>
      <p:sp>
        <p:nvSpPr>
          <p:cNvPr id="19458" name="2 Marcador de contenido"/>
          <p:cNvSpPr>
            <a:spLocks noGrp="1"/>
          </p:cNvSpPr>
          <p:nvPr>
            <p:ph idx="1"/>
          </p:nvPr>
        </p:nvSpPr>
        <p:spPr>
          <a:xfrm>
            <a:off x="457200" y="1609725"/>
            <a:ext cx="3683000" cy="4846638"/>
          </a:xfrm>
        </p:spPr>
        <p:txBody>
          <a:bodyPr/>
          <a:lstStyle/>
          <a:p>
            <a:pPr eaLnBrk="1" hangingPunct="1"/>
            <a:r>
              <a:rPr lang="es-ES" sz="2000" smtClean="0"/>
              <a:t>Re.: AB-13</a:t>
            </a:r>
          </a:p>
          <a:p>
            <a:pPr algn="just" eaLnBrk="1" hangingPunct="1"/>
            <a:r>
              <a:rPr lang="es-ES" sz="2000" smtClean="0"/>
              <a:t>Características: </a:t>
            </a:r>
            <a:r>
              <a:rPr lang="es-ES" sz="1600" smtClean="0"/>
              <a:t>Crujiente galleta bañada de una fina capa de un dulce chocolate con leche, rellena de la más suave e intensa crema sabor avellana.</a:t>
            </a:r>
          </a:p>
          <a:p>
            <a:pPr eaLnBrk="1" hangingPunct="1"/>
            <a:r>
              <a:rPr lang="es-ES" sz="2000" smtClean="0"/>
              <a:t>Precio: 1,15 €</a:t>
            </a:r>
          </a:p>
        </p:txBody>
      </p:sp>
      <p:pic>
        <p:nvPicPr>
          <p:cNvPr id="4" name="3 Imagen" descr="Logo Dolce Swe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0"/>
            <a:ext cx="1368152" cy="1464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-\Downloads\HPIM24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779291" y="3681859"/>
            <a:ext cx="4854965" cy="3172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6148" name="Picture 4" descr="https://www.elpatriarca.com/media/catalog/category/pequi2c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1700213"/>
            <a:ext cx="248443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dirty="0"/>
              <a:t>Mini-magdalenas Con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Pepitas </a:t>
            </a:r>
            <a:r>
              <a:rPr lang="es-ES" dirty="0"/>
              <a:t>De Chocolate </a:t>
            </a:r>
            <a:r>
              <a:rPr lang="es-ES" dirty="0" smtClean="0"/>
              <a:t>200 </a:t>
            </a:r>
            <a:r>
              <a:rPr lang="es-ES" dirty="0"/>
              <a:t>G</a:t>
            </a:r>
          </a:p>
        </p:txBody>
      </p:sp>
      <p:sp>
        <p:nvSpPr>
          <p:cNvPr id="20482" name="2 Marcador de contenido"/>
          <p:cNvSpPr>
            <a:spLocks noGrp="1"/>
          </p:cNvSpPr>
          <p:nvPr>
            <p:ph idx="1"/>
          </p:nvPr>
        </p:nvSpPr>
        <p:spPr>
          <a:xfrm>
            <a:off x="457200" y="1609725"/>
            <a:ext cx="3683000" cy="4846638"/>
          </a:xfrm>
        </p:spPr>
        <p:txBody>
          <a:bodyPr/>
          <a:lstStyle/>
          <a:p>
            <a:pPr eaLnBrk="1" hangingPunct="1"/>
            <a:r>
              <a:rPr lang="es-ES" sz="2000" smtClean="0"/>
              <a:t>Re.: AB-11</a:t>
            </a:r>
          </a:p>
          <a:p>
            <a:pPr algn="just" eaLnBrk="1" hangingPunct="1"/>
            <a:r>
              <a:rPr lang="es-ES" sz="2000" smtClean="0"/>
              <a:t>Características: </a:t>
            </a:r>
            <a:r>
              <a:rPr lang="es-ES" sz="1400" smtClean="0"/>
              <a:t>Deliciosas mini-magdalenas, por su pequeño tamaño son ideales para la dieta, sin tener que renunciar al placer de comerse una magdalena con una lluvia de pepitas de chocolate. ¡¡ Deliciosas !!</a:t>
            </a:r>
          </a:p>
          <a:p>
            <a:pPr eaLnBrk="1" hangingPunct="1"/>
            <a:r>
              <a:rPr lang="es-ES" sz="2000" smtClean="0"/>
              <a:t>Precio: 1,50 €</a:t>
            </a:r>
          </a:p>
        </p:txBody>
      </p:sp>
      <p:pic>
        <p:nvPicPr>
          <p:cNvPr id="4" name="3 Imagen" descr="Logo Dolce Swe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0"/>
            <a:ext cx="1368152" cy="1464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C:\Users\-\Downloads\HPIM2413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067943" y="1447391"/>
            <a:ext cx="3872025" cy="5184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842987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/>
              <a:t>Jabón Artesanal</a:t>
            </a:r>
          </a:p>
        </p:txBody>
      </p:sp>
      <p:sp>
        <p:nvSpPr>
          <p:cNvPr id="21506" name="2 Marcador de contenido"/>
          <p:cNvSpPr>
            <a:spLocks noGrp="1"/>
          </p:cNvSpPr>
          <p:nvPr>
            <p:ph idx="1"/>
          </p:nvPr>
        </p:nvSpPr>
        <p:spPr>
          <a:xfrm>
            <a:off x="177800" y="908050"/>
            <a:ext cx="7239000" cy="4846638"/>
          </a:xfrm>
        </p:spPr>
        <p:txBody>
          <a:bodyPr/>
          <a:lstStyle/>
          <a:p>
            <a:pPr eaLnBrk="1" hangingPunct="1"/>
            <a:r>
              <a:rPr lang="es-ES" sz="1400" smtClean="0"/>
              <a:t>Re.: JA-01</a:t>
            </a:r>
          </a:p>
          <a:p>
            <a:pPr algn="just" eaLnBrk="1" hangingPunct="1"/>
            <a:r>
              <a:rPr lang="es-ES" sz="1400" smtClean="0"/>
              <a:t>Características: Las materias primas que se utilizan para la elaboración de estos jabones artesanales son 100% naturales, como el aceite de oliva, aloe vera… y se usan íntegramente. La piel se beneficia no sólo de una limpieza sana sino de una hidratación y nutrición duradera. Los jabones artesanos son de mejor calidad y más beneficiosos para la piel que los jabones comerciales. Son más suaves, no llevan químicos adicionales y no producen reacciones de irritación ni cualquier otro tipo de problema cutáneo.</a:t>
            </a:r>
          </a:p>
          <a:p>
            <a:pPr algn="just" eaLnBrk="1" hangingPunct="1"/>
            <a:r>
              <a:rPr lang="es-ES" sz="1400" smtClean="0"/>
              <a:t>Sugerencias de consumo: El jabón artesanal es el mejor que hay para todo: para lavarse el cuerpo y las partes intimas, para curar las heridas (se moja una gasita en agua hervida y se frota en el jabón artesanal, después limpiamos sin miedo la herida, desinfecta mejor que nada), para lavarse el pelo (lo fortalece), la ropa queda blanca y suave, deja los suelos de terrazo como nuevos... ¿Qué más se le puede pedir?</a:t>
            </a:r>
          </a:p>
          <a:p>
            <a:pPr eaLnBrk="1" hangingPunct="1"/>
            <a:r>
              <a:rPr lang="es-ES" sz="1400" smtClean="0"/>
              <a:t>Precio: 1 kg = 6 €. En porciones de 100 a 200 gr. Aproximadamente.</a:t>
            </a:r>
          </a:p>
        </p:txBody>
      </p:sp>
      <p:pic>
        <p:nvPicPr>
          <p:cNvPr id="4" name="3 Imagen" descr="Logo Dolce Swe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0"/>
            <a:ext cx="1368152" cy="1464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C:\Users\-\Pictures\Picasa\Capturas de pantalla\Captura de pantalla completa 10032014 231401.bm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273413" y="4382377"/>
            <a:ext cx="3658788" cy="2471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104</TotalTime>
  <Words>474</Words>
  <Application>Microsoft Office PowerPoint</Application>
  <PresentationFormat>Presentación en pantalla (4:3)</PresentationFormat>
  <Paragraphs>35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Plantilla de diseño</vt:lpstr>
      </vt:variant>
      <vt:variant>
        <vt:i4>5</vt:i4>
      </vt:variant>
      <vt:variant>
        <vt:lpstr>Títulos de diapositiva</vt:lpstr>
      </vt:variant>
      <vt:variant>
        <vt:i4>10</vt:i4>
      </vt:variant>
    </vt:vector>
  </HeadingPairs>
  <TitlesOfParts>
    <vt:vector size="20" baseType="lpstr">
      <vt:lpstr>Arial</vt:lpstr>
      <vt:lpstr>Trebuchet MS</vt:lpstr>
      <vt:lpstr>Wingdings 2</vt:lpstr>
      <vt:lpstr>Wingdings</vt:lpstr>
      <vt:lpstr>Calibri</vt:lpstr>
      <vt:lpstr>Opulento</vt:lpstr>
      <vt:lpstr>Opulento</vt:lpstr>
      <vt:lpstr>Opulento</vt:lpstr>
      <vt:lpstr>Opulento</vt:lpstr>
      <vt:lpstr>Opulento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CONDICIONES DE VENTA</vt:lpstr>
    </vt:vector>
  </TitlesOfParts>
  <Company>IES Infanta Elena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CATÁLOGO DE PRODUCTOS 2013 </dc:title>
  <dc:creator>Alumno04</dc:creator>
  <cp:lastModifiedBy>ADMINMBG</cp:lastModifiedBy>
  <cp:revision>19</cp:revision>
  <dcterms:created xsi:type="dcterms:W3CDTF">2002-11-14T00:12:59Z</dcterms:created>
  <dcterms:modified xsi:type="dcterms:W3CDTF">2014-03-16T20:27:41Z</dcterms:modified>
</cp:coreProperties>
</file>