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22/01/2014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</p:spPr>
        <p:txBody>
          <a:bodyPr>
            <a:normAutofit fontScale="90000"/>
          </a:bodyPr>
          <a:lstStyle/>
          <a:p>
            <a:r>
              <a:rPr lang="es-ES" sz="8800" b="1" dirty="0" smtClean="0">
                <a:solidFill>
                  <a:schemeClr val="bg2">
                    <a:lumMod val="75000"/>
                  </a:schemeClr>
                </a:solidFill>
              </a:rPr>
              <a:t>CATÁLOGO DE PRODUCTOS</a:t>
            </a:r>
            <a:endParaRPr lang="es-ES" sz="8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6600"/>
                </a:solidFill>
              </a:rPr>
              <a:t>Palmeritas De Hojaldre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59632" y="2204864"/>
            <a:ext cx="3803904" cy="38770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Proveedores: </a:t>
            </a:r>
            <a:r>
              <a:rPr lang="es-ES" dirty="0">
                <a:latin typeface="Times" pitchFamily="18" charset="0"/>
              </a:rPr>
              <a:t>miguelitosdelaroda.com</a:t>
            </a:r>
          </a:p>
          <a:p>
            <a:pPr marL="0" indent="0">
              <a:buNone/>
            </a:pPr>
            <a:endParaRPr lang="es-ES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latin typeface="Times" pitchFamily="18" charset="0"/>
              </a:rPr>
              <a:t>Precio </a:t>
            </a:r>
            <a:r>
              <a:rPr lang="es-ES" b="1" dirty="0">
                <a:latin typeface="Times" pitchFamily="18" charset="0"/>
              </a:rPr>
              <a:t>por caja : </a:t>
            </a:r>
            <a:endParaRPr lang="es-ES" b="1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1,02 € 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IVA </a:t>
            </a:r>
            <a:r>
              <a:rPr lang="es-ES" dirty="0">
                <a:latin typeface="Times" pitchFamily="18" charset="0"/>
              </a:rPr>
              <a:t>más gastos de envío incluido.</a:t>
            </a:r>
          </a:p>
          <a:p>
            <a:endParaRPr lang="es-ES" dirty="0">
              <a:latin typeface="Times" pitchFamily="18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8" y="2708920"/>
            <a:ext cx="303298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Mantecados Hojaldrados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417568" cy="3602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b="1" dirty="0" smtClean="0">
              <a:latin typeface="Times" pitchFamily="18" charset="0"/>
            </a:endParaRPr>
          </a:p>
          <a:p>
            <a:pPr marL="0" indent="0" algn="just">
              <a:buNone/>
            </a:pPr>
            <a:r>
              <a:rPr lang="es-ES" b="1" dirty="0" smtClean="0">
                <a:latin typeface="Times" pitchFamily="18" charset="0"/>
              </a:rPr>
              <a:t>Proveedores:</a:t>
            </a:r>
          </a:p>
          <a:p>
            <a:pPr marL="0" indent="0" algn="just">
              <a:buNone/>
            </a:pPr>
            <a:r>
              <a:rPr lang="es-ES" dirty="0" smtClean="0">
                <a:latin typeface="Times" pitchFamily="18" charset="0"/>
              </a:rPr>
              <a:t>miguelitosdelaroda.com</a:t>
            </a:r>
            <a:endParaRPr lang="es-ES" dirty="0">
              <a:latin typeface="Times" pitchFamily="18" charset="0"/>
            </a:endParaRPr>
          </a:p>
          <a:p>
            <a:pPr marL="0" indent="0" algn="just">
              <a:buNone/>
            </a:pPr>
            <a:r>
              <a:rPr lang="es-ES" b="1" dirty="0" smtClean="0">
                <a:latin typeface="Times" pitchFamily="18" charset="0"/>
              </a:rPr>
              <a:t>Precio por caja:</a:t>
            </a:r>
          </a:p>
          <a:p>
            <a:pPr marL="0" indent="0" algn="just">
              <a:buNone/>
            </a:pPr>
            <a:r>
              <a:rPr lang="es-ES" dirty="0" smtClean="0">
                <a:latin typeface="Times" pitchFamily="18" charset="0"/>
              </a:rPr>
              <a:t>5,09 </a:t>
            </a:r>
            <a:r>
              <a:rPr lang="es-ES" dirty="0">
                <a:latin typeface="Times" pitchFamily="18" charset="0"/>
              </a:rPr>
              <a:t>€	</a:t>
            </a:r>
          </a:p>
          <a:p>
            <a:pPr marL="0" indent="0" algn="just">
              <a:buNone/>
            </a:pPr>
            <a:r>
              <a:rPr lang="es-ES" dirty="0">
                <a:latin typeface="Times" pitchFamily="18" charset="0"/>
              </a:rPr>
              <a:t>IVA </a:t>
            </a:r>
            <a:r>
              <a:rPr lang="es-ES" dirty="0" smtClean="0">
                <a:latin typeface="Times" pitchFamily="18" charset="0"/>
              </a:rPr>
              <a:t>Incluido más </a:t>
            </a:r>
            <a:r>
              <a:rPr lang="es-ES" dirty="0">
                <a:latin typeface="Times" pitchFamily="18" charset="0"/>
              </a:rPr>
              <a:t>gastos de </a:t>
            </a:r>
            <a:r>
              <a:rPr lang="es-ES" dirty="0" smtClean="0">
                <a:latin typeface="Times" pitchFamily="18" charset="0"/>
              </a:rPr>
              <a:t>envío</a:t>
            </a:r>
            <a:endParaRPr lang="es-ES" dirty="0">
              <a:latin typeface="Times" pitchFamily="18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416902" cy="3456384"/>
          </a:xfrm>
        </p:spPr>
      </p:pic>
    </p:spTree>
    <p:extLst>
      <p:ext uri="{BB962C8B-B14F-4D97-AF65-F5344CB8AC3E}">
        <p14:creationId xmlns:p14="http://schemas.microsoft.com/office/powerpoint/2010/main" val="39036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 smtClean="0">
                <a:solidFill>
                  <a:srgbClr val="FFC000"/>
                </a:solidFill>
              </a:rPr>
              <a:t>Lorencitos</a:t>
            </a:r>
            <a:endParaRPr lang="es-ES" sz="6600" b="1" dirty="0">
              <a:solidFill>
                <a:srgbClr val="FFC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40386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s-ES" b="1" dirty="0" smtClean="0">
                <a:latin typeface="+mj-lt"/>
              </a:rPr>
              <a:t>Proveedores: </a:t>
            </a:r>
          </a:p>
          <a:p>
            <a:pPr marL="0" indent="0">
              <a:buNone/>
            </a:pPr>
            <a:r>
              <a:rPr lang="es-ES" dirty="0" smtClean="0">
                <a:latin typeface="+mj-lt"/>
              </a:rPr>
              <a:t>miguelitosdelaroda.com</a:t>
            </a:r>
          </a:p>
          <a:p>
            <a:pPr marL="0" indent="0">
              <a:buNone/>
            </a:pPr>
            <a:r>
              <a:rPr lang="es-ES" b="1" dirty="0" smtClean="0">
                <a:latin typeface="+mj-lt"/>
              </a:rPr>
              <a:t>Precio por caja:</a:t>
            </a:r>
          </a:p>
          <a:p>
            <a:pPr marL="0" indent="0">
              <a:buNone/>
            </a:pPr>
            <a:r>
              <a:rPr lang="es-ES" dirty="0" smtClean="0">
                <a:latin typeface="+mj-lt"/>
              </a:rPr>
              <a:t>4,58</a:t>
            </a:r>
            <a:r>
              <a:rPr lang="es-ES" b="1" dirty="0" smtClean="0">
                <a:latin typeface="+mj-lt"/>
              </a:rPr>
              <a:t>€</a:t>
            </a:r>
          </a:p>
          <a:p>
            <a:pPr marL="0" indent="0">
              <a:buNone/>
            </a:pPr>
            <a:r>
              <a:rPr lang="es-ES" dirty="0" smtClean="0">
                <a:latin typeface="+mj-lt"/>
              </a:rPr>
              <a:t>IVA más gastos de envío incluido.</a:t>
            </a:r>
          </a:p>
          <a:p>
            <a:pPr marL="0" indent="0">
              <a:buNone/>
            </a:pPr>
            <a:r>
              <a:rPr lang="es-ES" b="1" dirty="0" smtClean="0">
                <a:latin typeface="+mj-lt"/>
              </a:rPr>
              <a:t>Características:</a:t>
            </a:r>
          </a:p>
          <a:p>
            <a:pPr marL="0" indent="0">
              <a:buNone/>
            </a:pPr>
            <a:r>
              <a:rPr lang="es-ES" dirty="0">
                <a:latin typeface="+mj-lt"/>
              </a:rPr>
              <a:t>R</a:t>
            </a:r>
            <a:r>
              <a:rPr lang="es-ES" dirty="0" smtClean="0">
                <a:latin typeface="+mj-lt"/>
              </a:rPr>
              <a:t>elleno </a:t>
            </a:r>
            <a:r>
              <a:rPr lang="es-ES" dirty="0">
                <a:latin typeface="+mj-lt"/>
              </a:rPr>
              <a:t>de crema y recubierto de </a:t>
            </a:r>
            <a:r>
              <a:rPr lang="es-ES" dirty="0" smtClean="0">
                <a:latin typeface="+mj-lt"/>
              </a:rPr>
              <a:t>azúcar.</a:t>
            </a:r>
            <a:endParaRPr lang="es-ES" b="1" dirty="0" smtClean="0">
              <a:latin typeface="+mj-lt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147778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2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Miguelitos de chocolate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2276872"/>
            <a:ext cx="3803904" cy="38770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Proveedores: 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miguelitosdelaroda.com</a:t>
            </a:r>
          </a:p>
          <a:p>
            <a:pPr marL="0" indent="0">
              <a:buNone/>
            </a:pPr>
            <a:r>
              <a:rPr lang="es-ES" b="1" dirty="0" smtClean="0">
                <a:latin typeface="Times" pitchFamily="18" charset="0"/>
              </a:rPr>
              <a:t>Precio por caja:</a:t>
            </a:r>
            <a:endParaRPr lang="es-ES" b="1" dirty="0">
              <a:latin typeface="Times" pitchFamily="18" charset="0"/>
            </a:endParaRPr>
          </a:p>
          <a:p>
            <a:pPr marL="0" indent="0">
              <a:buNone/>
            </a:pPr>
            <a:r>
              <a:rPr lang="es-ES" dirty="0">
                <a:latin typeface="Times" pitchFamily="18" charset="0"/>
              </a:rPr>
              <a:t>5,09 </a:t>
            </a:r>
            <a:r>
              <a:rPr lang="es-ES" dirty="0" smtClean="0">
                <a:latin typeface="Times" pitchFamily="18" charset="0"/>
              </a:rPr>
              <a:t>€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IVA más </a:t>
            </a:r>
            <a:r>
              <a:rPr lang="es-ES" dirty="0">
                <a:latin typeface="Times" pitchFamily="18" charset="0"/>
              </a:rPr>
              <a:t>gastos de </a:t>
            </a:r>
            <a:r>
              <a:rPr lang="es-ES" dirty="0" smtClean="0">
                <a:latin typeface="Times" pitchFamily="18" charset="0"/>
              </a:rPr>
              <a:t>envío incluido</a:t>
            </a:r>
          </a:p>
          <a:p>
            <a:pPr marL="0" indent="0">
              <a:buNone/>
            </a:pPr>
            <a:r>
              <a:rPr lang="es-ES" b="1" dirty="0" smtClean="0">
                <a:latin typeface="Times" pitchFamily="18" charset="0"/>
              </a:rPr>
              <a:t>Características: 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Producto elaborado </a:t>
            </a:r>
            <a:r>
              <a:rPr lang="es-ES" dirty="0">
                <a:latin typeface="Times" pitchFamily="18" charset="0"/>
              </a:rPr>
              <a:t>con un fino hojaldre rellenado de una delicada crema de cacao.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585021" cy="33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Miguelitos 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>
                <a:latin typeface="Times" pitchFamily="18" charset="0"/>
              </a:rPr>
              <a:t>Chocolate blanco</a:t>
            </a:r>
            <a:endParaRPr lang="es-ES" b="1" dirty="0">
              <a:latin typeface="Times" pitchFamily="18" charset="0"/>
            </a:endParaRP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b="1" dirty="0" smtClean="0">
                <a:latin typeface="Times" pitchFamily="18" charset="0"/>
              </a:rPr>
              <a:t>Crema</a:t>
            </a:r>
            <a:endParaRPr lang="es-ES" b="1" dirty="0">
              <a:latin typeface="Times" pitchFamily="18" charset="0"/>
            </a:endParaRPr>
          </a:p>
        </p:txBody>
      </p:sp>
      <p:pic>
        <p:nvPicPr>
          <p:cNvPr id="17" name="1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94" y="3382169"/>
            <a:ext cx="2190750" cy="1905000"/>
          </a:xfrm>
        </p:spPr>
      </p:pic>
      <p:pic>
        <p:nvPicPr>
          <p:cNvPr id="18" name="1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44" y="3382169"/>
            <a:ext cx="2190750" cy="1905000"/>
          </a:xfrm>
        </p:spPr>
      </p:pic>
    </p:spTree>
    <p:extLst>
      <p:ext uri="{BB962C8B-B14F-4D97-AF65-F5344CB8AC3E}">
        <p14:creationId xmlns:p14="http://schemas.microsoft.com/office/powerpoint/2010/main" val="7557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Flores de la Mancha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87624" y="2204864"/>
            <a:ext cx="3803904" cy="3877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100" b="1" dirty="0">
                <a:latin typeface="Times" pitchFamily="18" charset="0"/>
              </a:rPr>
              <a:t>Proveedores:</a:t>
            </a:r>
          </a:p>
          <a:p>
            <a:pPr marL="0" indent="0">
              <a:buNone/>
            </a:pPr>
            <a:r>
              <a:rPr lang="es-ES" sz="2100" dirty="0" smtClean="0">
                <a:latin typeface="Times" pitchFamily="18" charset="0"/>
              </a:rPr>
              <a:t>miguelitosdelaroda.com</a:t>
            </a:r>
          </a:p>
          <a:p>
            <a:pPr marL="0" indent="0">
              <a:buNone/>
            </a:pPr>
            <a:r>
              <a:rPr lang="es-ES" sz="2100" b="1" dirty="0" smtClean="0">
                <a:latin typeface="Times" pitchFamily="18" charset="0"/>
              </a:rPr>
              <a:t>Precio por caja: </a:t>
            </a:r>
          </a:p>
          <a:p>
            <a:pPr marL="0" indent="0">
              <a:buNone/>
            </a:pPr>
            <a:r>
              <a:rPr lang="es-ES" sz="2100" dirty="0" smtClean="0">
                <a:latin typeface="Times" pitchFamily="18" charset="0"/>
              </a:rPr>
              <a:t>3,56 </a:t>
            </a:r>
            <a:endParaRPr lang="es-ES" sz="2100" dirty="0">
              <a:latin typeface="Times" pitchFamily="18" charset="0"/>
            </a:endParaRPr>
          </a:p>
          <a:p>
            <a:pPr marL="0" indent="0">
              <a:buNone/>
            </a:pPr>
            <a:r>
              <a:rPr lang="es-ES" sz="2100" dirty="0" smtClean="0">
                <a:latin typeface="Times" pitchFamily="18" charset="0"/>
              </a:rPr>
              <a:t>IVA </a:t>
            </a:r>
            <a:r>
              <a:rPr lang="es-ES" sz="2100" dirty="0">
                <a:latin typeface="Times" pitchFamily="18" charset="0"/>
              </a:rPr>
              <a:t>más gastos de envío incluido.</a:t>
            </a:r>
          </a:p>
          <a:p>
            <a:pPr marL="0" indent="0">
              <a:buNone/>
            </a:pPr>
            <a:r>
              <a:rPr lang="es-ES" sz="2100" b="1" dirty="0" smtClean="0">
                <a:latin typeface="Times" pitchFamily="18" charset="0"/>
              </a:rPr>
              <a:t>Características:</a:t>
            </a:r>
            <a:endParaRPr lang="es-ES" sz="2100" b="1" dirty="0">
              <a:latin typeface="Times" pitchFamily="18" charset="0"/>
            </a:endParaRPr>
          </a:p>
          <a:p>
            <a:pPr marL="0" indent="0">
              <a:buNone/>
            </a:pPr>
            <a:r>
              <a:rPr lang="es-ES" sz="2100" dirty="0" smtClean="0">
                <a:latin typeface="Times" pitchFamily="18" charset="0"/>
              </a:rPr>
              <a:t>Una </a:t>
            </a:r>
            <a:r>
              <a:rPr lang="es-ES" sz="2100" dirty="0">
                <a:latin typeface="Times" pitchFamily="18" charset="0"/>
              </a:rPr>
              <a:t>delicada elaboración artesanal, con toque aromático de canela. Sin colorantes ni </a:t>
            </a:r>
            <a:r>
              <a:rPr lang="es-ES" sz="2100" dirty="0" smtClean="0">
                <a:latin typeface="Times" pitchFamily="18" charset="0"/>
              </a:rPr>
              <a:t>conservantes</a:t>
            </a:r>
            <a:r>
              <a:rPr lang="es-ES" sz="2200" dirty="0">
                <a:latin typeface="Times" pitchFamily="18" charset="0"/>
              </a:rPr>
              <a:t>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09262"/>
            <a:ext cx="2880320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1202485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Barra Bizcocho Mármol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2204864"/>
            <a:ext cx="3803904" cy="3877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latin typeface="Times" pitchFamily="18" charset="0"/>
              </a:rPr>
              <a:t>Proveedores: </a:t>
            </a:r>
            <a:r>
              <a:rPr lang="es-ES" dirty="0" smtClean="0">
                <a:latin typeface="Times" pitchFamily="18" charset="0"/>
              </a:rPr>
              <a:t>miguelitosdelaroda.com</a:t>
            </a:r>
            <a:endParaRPr lang="es-ES" dirty="0">
              <a:latin typeface="Times" pitchFamily="18" charset="0"/>
            </a:endParaRPr>
          </a:p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Precio por caja </a:t>
            </a:r>
            <a:r>
              <a:rPr lang="es-ES" b="1" dirty="0" smtClean="0">
                <a:latin typeface="Times" pitchFamily="18" charset="0"/>
              </a:rPr>
              <a:t>: 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1,73 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IVA </a:t>
            </a:r>
            <a:r>
              <a:rPr lang="es-ES" dirty="0">
                <a:latin typeface="Times" pitchFamily="18" charset="0"/>
              </a:rPr>
              <a:t>más gastos de envío incluido</a:t>
            </a:r>
            <a:r>
              <a:rPr lang="es-ES" dirty="0" smtClean="0">
                <a:latin typeface="Times" pitchFamily="18" charset="0"/>
              </a:rPr>
              <a:t>.</a:t>
            </a:r>
          </a:p>
          <a:p>
            <a:pPr marL="0" indent="0">
              <a:buNone/>
            </a:pPr>
            <a:r>
              <a:rPr lang="es-ES" b="1" dirty="0" smtClean="0">
                <a:latin typeface="Times" pitchFamily="18" charset="0"/>
              </a:rPr>
              <a:t>Características</a:t>
            </a:r>
            <a:r>
              <a:rPr lang="es-ES" b="1" dirty="0">
                <a:latin typeface="Times" pitchFamily="18" charset="0"/>
              </a:rPr>
              <a:t>: </a:t>
            </a:r>
            <a:endParaRPr lang="es-ES" b="1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Deliciosa </a:t>
            </a:r>
            <a:r>
              <a:rPr lang="es-ES" dirty="0">
                <a:latin typeface="Times" pitchFamily="18" charset="0"/>
              </a:rPr>
              <a:t>barra de Bizcocho con sabor a chocolate.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290089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Hojaldres Con Miel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2204864"/>
            <a:ext cx="3803904" cy="3877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Proveedores: </a:t>
            </a:r>
            <a:r>
              <a:rPr lang="es-ES" dirty="0" smtClean="0">
                <a:latin typeface="Times" pitchFamily="18" charset="0"/>
              </a:rPr>
              <a:t>miguelitosdelaroda.com</a:t>
            </a:r>
          </a:p>
          <a:p>
            <a:pPr marL="0" indent="0">
              <a:buNone/>
            </a:pPr>
            <a:endParaRPr lang="es-ES" dirty="0">
              <a:latin typeface="Times" pitchFamily="18" charset="0"/>
            </a:endParaRPr>
          </a:p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Precio por caja : </a:t>
            </a:r>
            <a:endParaRPr lang="es-ES" b="1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2,55 </a:t>
            </a:r>
            <a:r>
              <a:rPr lang="es-ES" dirty="0">
                <a:latin typeface="Times" pitchFamily="18" charset="0"/>
              </a:rPr>
              <a:t>€ </a:t>
            </a:r>
            <a:endParaRPr lang="es-ES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IVA </a:t>
            </a:r>
            <a:r>
              <a:rPr lang="es-ES" dirty="0">
                <a:latin typeface="Times" pitchFamily="18" charset="0"/>
              </a:rPr>
              <a:t>más gastos de envío incluido</a:t>
            </a:r>
            <a:r>
              <a:rPr lang="es-ES" dirty="0" smtClean="0">
                <a:latin typeface="Times" pitchFamily="18" charset="0"/>
              </a:rPr>
              <a:t>.</a:t>
            </a:r>
            <a:endParaRPr lang="es-ES" dirty="0">
              <a:latin typeface="Times" pitchFamily="18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08920"/>
            <a:ext cx="2880319" cy="22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Hojaldres Glass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99592" y="2204864"/>
            <a:ext cx="3803904" cy="38770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Proveedores: </a:t>
            </a:r>
            <a:r>
              <a:rPr lang="es-ES" dirty="0">
                <a:latin typeface="Times" pitchFamily="18" charset="0"/>
              </a:rPr>
              <a:t>miguelitosdelaroda.com</a:t>
            </a:r>
          </a:p>
          <a:p>
            <a:endParaRPr lang="es-ES" dirty="0">
              <a:latin typeface="Times" pitchFamily="18" charset="0"/>
            </a:endParaRPr>
          </a:p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Precio por caja : </a:t>
            </a:r>
            <a:endParaRPr lang="es-ES" b="1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1,53€ 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IVA </a:t>
            </a:r>
            <a:r>
              <a:rPr lang="es-ES" dirty="0">
                <a:latin typeface="Times" pitchFamily="18" charset="0"/>
              </a:rPr>
              <a:t>más gastos de envío incluido.</a:t>
            </a:r>
          </a:p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096343" cy="27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Tortas De Alcázar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2204864"/>
            <a:ext cx="3803904" cy="38770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b="1" dirty="0">
                <a:latin typeface="Times" pitchFamily="18" charset="0"/>
              </a:rPr>
              <a:t>Proveedores: </a:t>
            </a:r>
            <a:r>
              <a:rPr lang="es-ES" dirty="0">
                <a:latin typeface="Times" pitchFamily="18" charset="0"/>
              </a:rPr>
              <a:t>miguelitosdelaroda.com</a:t>
            </a:r>
          </a:p>
          <a:p>
            <a:pPr marL="0" indent="0">
              <a:buNone/>
            </a:pPr>
            <a:endParaRPr lang="es-ES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latin typeface="Times" pitchFamily="18" charset="0"/>
              </a:rPr>
              <a:t>Precio </a:t>
            </a:r>
            <a:r>
              <a:rPr lang="es-ES" b="1" dirty="0">
                <a:latin typeface="Times" pitchFamily="18" charset="0"/>
              </a:rPr>
              <a:t>por caja : </a:t>
            </a:r>
            <a:endParaRPr lang="es-ES" b="1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4,07 € </a:t>
            </a:r>
          </a:p>
          <a:p>
            <a:pPr marL="0" indent="0">
              <a:buNone/>
            </a:pPr>
            <a:r>
              <a:rPr lang="es-ES" dirty="0" smtClean="0">
                <a:latin typeface="Times" pitchFamily="18" charset="0"/>
              </a:rPr>
              <a:t>IVA </a:t>
            </a:r>
            <a:r>
              <a:rPr lang="es-ES" dirty="0">
                <a:latin typeface="Times" pitchFamily="18" charset="0"/>
              </a:rPr>
              <a:t>más gastos de envío incluido.</a:t>
            </a:r>
          </a:p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240359" cy="30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</TotalTime>
  <Words>220</Words>
  <Application>Microsoft Office PowerPoint</Application>
  <PresentationFormat>Presentación en pantalla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Chincheta</vt:lpstr>
      <vt:lpstr>CATÁLOGO DE PRODUCTOS</vt:lpstr>
      <vt:lpstr>Lorencitos</vt:lpstr>
      <vt:lpstr>Miguelitos de chocolate</vt:lpstr>
      <vt:lpstr>Miguelitos </vt:lpstr>
      <vt:lpstr>Flores de la Mancha</vt:lpstr>
      <vt:lpstr>Barra Bizcocho Mármol</vt:lpstr>
      <vt:lpstr>Hojaldres Con Miel</vt:lpstr>
      <vt:lpstr>Hojaldres Glass</vt:lpstr>
      <vt:lpstr>Tortas De Alcázar</vt:lpstr>
      <vt:lpstr>Palmeritas De Hojaldre</vt:lpstr>
      <vt:lpstr>Mantecados Hojaldrados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3ESO</dc:creator>
  <cp:lastModifiedBy>3ESO</cp:lastModifiedBy>
  <cp:revision>3</cp:revision>
  <dcterms:created xsi:type="dcterms:W3CDTF">2014-01-22T11:26:21Z</dcterms:created>
  <dcterms:modified xsi:type="dcterms:W3CDTF">2014-01-22T11:39:17Z</dcterms:modified>
</cp:coreProperties>
</file>