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Layouts/slideLayout57.xml" ContentType="application/vnd.openxmlformats-officedocument.presentationml.slideLayout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53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6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Layouts/slideLayout69.xml" ContentType="application/vnd.openxmlformats-officedocument.presentationml.slideLayout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72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70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Layouts/slideLayout59.xml" ContentType="application/vnd.openxmlformats-officedocument.presentationml.slideLayout+xml"/>
  <Override PartName="/ppt/slideLayouts/slideLayout68.xml" ContentType="application/vnd.openxmlformats-officedocument.presentationml.slideLayout+xml"/>
  <Override PartName="/ppt/theme/theme7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56" r:id="rId3"/>
    <p:sldMasterId id="2147483804" r:id="rId4"/>
    <p:sldMasterId id="2147483816" r:id="rId5"/>
    <p:sldMasterId id="2147483828" r:id="rId6"/>
    <p:sldMasterId id="2147483840" r:id="rId7"/>
  </p:sld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80" r:id="rId15"/>
    <p:sldId id="263" r:id="rId16"/>
    <p:sldId id="264" r:id="rId17"/>
    <p:sldId id="265" r:id="rId18"/>
    <p:sldId id="266" r:id="rId19"/>
    <p:sldId id="267" r:id="rId20"/>
    <p:sldId id="272" r:id="rId21"/>
    <p:sldId id="273" r:id="rId22"/>
    <p:sldId id="281" r:id="rId23"/>
    <p:sldId id="268" r:id="rId24"/>
    <p:sldId id="274" r:id="rId25"/>
    <p:sldId id="269" r:id="rId26"/>
    <p:sldId id="276" r:id="rId27"/>
    <p:sldId id="270" r:id="rId28"/>
    <p:sldId id="275" r:id="rId29"/>
    <p:sldId id="278" r:id="rId30"/>
    <p:sldId id="279" r:id="rId31"/>
    <p:sldId id="277" r:id="rId32"/>
    <p:sldId id="271" r:id="rId33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5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4.xml"/><Relationship Id="rId34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slide" Target="slides/slide2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theme" Target="theme/theme1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Título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16" name="15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2" name="1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flipH="1">
            <a:off x="2667000" y="0"/>
            <a:ext cx="6477000" cy="6858000"/>
          </a:xfrm>
          <a:prstGeom prst="rect">
            <a:avLst/>
          </a:prstGeom>
          <a:blipFill>
            <a:blip r:embed="rId2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 rot="16200000">
            <a:off x="-762000" y="3429000"/>
            <a:ext cx="6858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ctrTitle"/>
          </p:nvPr>
        </p:nvSpPr>
        <p:spPr>
          <a:xfrm>
            <a:off x="3366868" y="533400"/>
            <a:ext cx="5105400" cy="2868168"/>
          </a:xfrm>
        </p:spPr>
        <p:txBody>
          <a:bodyPr lIns="45720" tIns="0" rIns="45720">
            <a:noAutofit/>
          </a:bodyPr>
          <a:lstStyle>
            <a:lvl1pPr algn="r">
              <a:defRPr sz="4200" b="1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5" name="24 Subtítulo"/>
          <p:cNvSpPr>
            <a:spLocks noGrp="1"/>
          </p:cNvSpPr>
          <p:nvPr>
            <p:ph type="subTitle" idx="1"/>
          </p:nvPr>
        </p:nvSpPr>
        <p:spPr>
          <a:xfrm>
            <a:off x="3354442" y="3539864"/>
            <a:ext cx="5114778" cy="1101248"/>
          </a:xfrm>
        </p:spPr>
        <p:txBody>
          <a:bodyPr lIns="45720" tIns="0" rIns="45720" bIns="0"/>
          <a:lstStyle>
            <a:lvl1pPr marL="0" indent="0" algn="r">
              <a:buNone/>
              <a:defRPr sz="2200">
                <a:solidFill>
                  <a:srgbClr val="FFFFFF"/>
                </a:solidFill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31" name="30 Marcador de fecha"/>
          <p:cNvSpPr>
            <a:spLocks noGrp="1"/>
          </p:cNvSpPr>
          <p:nvPr>
            <p:ph type="dt" sz="half" idx="10"/>
          </p:nvPr>
        </p:nvSpPr>
        <p:spPr>
          <a:xfrm>
            <a:off x="5871224" y="6557946"/>
            <a:ext cx="2002464" cy="226902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18" name="1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819400" y="6557946"/>
            <a:ext cx="2927722" cy="2286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880884" y="6556248"/>
            <a:ext cx="588336" cy="2286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66800" y="2821837"/>
            <a:ext cx="6255488" cy="1362075"/>
          </a:xfrm>
        </p:spPr>
        <p:txBody>
          <a:bodyPr tIns="0" anchor="t"/>
          <a:lstStyle>
            <a:lvl1pPr algn="r">
              <a:buNone/>
              <a:defRPr sz="4200" b="1" cap="all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066800" y="1905000"/>
            <a:ext cx="6255488" cy="743507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1"/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24238" y="6556810"/>
            <a:ext cx="2002464" cy="226902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735358" y="6556810"/>
            <a:ext cx="2895600" cy="2286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733952" y="6555112"/>
            <a:ext cx="588336" cy="228600"/>
          </a:xfrm>
        </p:spPr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178808" y="1600200"/>
            <a:ext cx="3520440" cy="4525963"/>
          </a:xfrm>
        </p:spPr>
        <p:txBody>
          <a:bodyPr anchor="t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178808" y="5867400"/>
            <a:ext cx="3520440" cy="4572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1800" b="1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178808" y="1711840"/>
            <a:ext cx="3520440" cy="4114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42048" cy="11430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28600"/>
            <a:ext cx="5897880" cy="1173480"/>
          </a:xfrm>
        </p:spPr>
        <p:txBody>
          <a:bodyPr wrap="square" anchor="b"/>
          <a:lstStyle>
            <a:lvl1pPr algn="l">
              <a:buNone/>
              <a:defRPr lang="en-US" sz="2400" baseline="0" smtClean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457200" y="1497416"/>
            <a:ext cx="5897880" cy="602512"/>
          </a:xfrm>
        </p:spPr>
        <p:txBody>
          <a:bodyPr rot="0" spcFirstLastPara="0" vertOverflow="overflow" horzOverflow="overflow" vert="horz" wrap="square" lIns="45720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7239000" cy="4371752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7" name="26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19" name="18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 rot="21240000">
            <a:off x="597968" y="1004668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 rot="21420000">
            <a:off x="596706" y="998816"/>
            <a:ext cx="4319527" cy="4312573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2057400"/>
          </a:xfrm>
        </p:spPr>
        <p:txBody>
          <a:bodyPr vert="horz" anchor="b"/>
          <a:lstStyle>
            <a:lvl1pPr algn="l">
              <a:buNone/>
              <a:defRPr sz="30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5389098" y="3283634"/>
            <a:ext cx="3429000" cy="1920240"/>
          </a:xfrm>
        </p:spPr>
        <p:txBody>
          <a:bodyPr rot="0" spcFirstLastPara="0" vertOverflow="overflow" horzOverflow="overflow" vert="horz" wrap="square" lIns="8229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400" baseline="0">
                <a:solidFill>
                  <a:schemeClr val="tx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tabLst/>
              <a:defRPr/>
            </a:pPr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osición de imagen"/>
          <p:cNvSpPr>
            <a:spLocks noGrp="1"/>
          </p:cNvSpPr>
          <p:nvPr>
            <p:ph type="pic" idx="1"/>
          </p:nvPr>
        </p:nvSpPr>
        <p:spPr>
          <a:xfrm>
            <a:off x="663682" y="1041002"/>
            <a:ext cx="4206240" cy="420624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53200" y="274955"/>
            <a:ext cx="1524000" cy="5851525"/>
          </a:xfrm>
        </p:spPr>
        <p:txBody>
          <a:bodyPr vert="eaVert" anchor="t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242816" y="6557946"/>
            <a:ext cx="2002464" cy="226902"/>
          </a:xfrm>
        </p:spPr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556248"/>
            <a:ext cx="3657600" cy="228600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6254496" y="6553200"/>
            <a:ext cx="588336" cy="2286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Triángulo isósceles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riángulo rectángulo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Triángulo isósceles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10 Conector recto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9 Conector recto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texto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9" name="18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11" name="1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Título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Título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12 Conector recto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Elipse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1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contenido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15" name="14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7" name="6 Conector recto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2" name="31 Marcador de contenido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4" name="33 Marcador de contenido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cxnSp>
        <p:nvCxnSpPr>
          <p:cNvPr id="10" name="9 Conector recto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16 Conector recto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Título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25" name="24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8" name="27 Marcador de contenido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0" name="9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Marcador de contenido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31" name="30 Título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32" name="31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38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39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40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41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56" name="55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64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65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66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13 Forma libre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14 Forma libre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12 Forma libre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15 Forma libre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16 Forma libre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17 Forma libre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18 Forma libre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19 Forma libre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20 Forma libre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21 Forma libre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22 Forma libre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23 Forma libre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24 Forma libre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25 Forma libre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26 Forma libre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7" name="6 Rectángulo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8 Rectángulo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9 Rectángulo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Título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2" name="1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24 Rectángulo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5" name="4 Marcador de contenido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16 Rectángulo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17 Rectángulo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19 Rectángulo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20 Rectángulo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Rectángulo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28 Rectángulo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29 Rectángulo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8 Conector recto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9 Grupo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14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16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1 Título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s-ES" smtClean="0"/>
              <a:t>Haga clic en el icono para agregar una imagen</a:t>
            </a:r>
            <a:endParaRPr kumimoji="0" lang="en-U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grpSp>
        <p:nvGrpSpPr>
          <p:cNvPr id="14" name="13 Grupo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10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11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17 Grupo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18 Conector recto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19 Conector recto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20 Conector recto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Título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Subtítulo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s-ES" smtClean="0"/>
              <a:t>Haga clic para modificar el estilo de subtítulo del patrón</a:t>
            </a:r>
            <a:endParaRPr kumimoji="0" lang="en-US"/>
          </a:p>
        </p:txBody>
      </p:sp>
      <p:sp>
        <p:nvSpPr>
          <p:cNvPr id="28" name="27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17" name="16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10" name="9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13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18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21 Conector recto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26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23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Elipse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24 Elipse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28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8" name="7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s-ES"/>
          </a:p>
        </p:txBody>
      </p:sp>
      <p:sp>
        <p:nvSpPr>
          <p:cNvPr id="9" name="8 Rectángulo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Conector recto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14 Conector recto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16 Conector recto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17 Rectángulo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18 Elipse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19 Elipse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20 Elipse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21 Elipse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Elipse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25 Conector recto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24" name="2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9" name="8 Marcador de contenido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1" name="10 Marcador de contenido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3" name="12 Marcador de contenido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12" name="11 Marcador de texto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texto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6" name="5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12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13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17 Marcador de contenido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1" name="20 Marcador de fecha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3" name="22 Marcador de pie de página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12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0" name="9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10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18 Conector recto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19 Conector recto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16 Marcador de fecha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18" name="17 Marcador de número de diapositiva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21" name="20 Marcador de pie de página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s-E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Conector recto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Título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  <p:sp>
        <p:nvSpPr>
          <p:cNvPr id="14" name="13 Marcador de contenido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s-ES" smtClean="0"/>
              <a:t>Haga clic para modificar el estilo de texto del patrón</a:t>
            </a:r>
          </a:p>
          <a:p>
            <a:pPr lvl="1" eaLnBrk="1" latinLnBrk="0" hangingPunct="1"/>
            <a:r>
              <a:rPr lang="es-ES" smtClean="0"/>
              <a:t>Segundo nivel</a:t>
            </a:r>
          </a:p>
          <a:p>
            <a:pPr lvl="2" eaLnBrk="1" latinLnBrk="0" hangingPunct="1"/>
            <a:r>
              <a:rPr lang="es-ES" smtClean="0"/>
              <a:t>Tercer nivel</a:t>
            </a:r>
          </a:p>
          <a:p>
            <a:pPr lvl="3" eaLnBrk="1" latinLnBrk="0" hangingPunct="1"/>
            <a:r>
              <a:rPr lang="es-ES" smtClean="0"/>
              <a:t>Cuarto nivel</a:t>
            </a:r>
          </a:p>
          <a:p>
            <a:pPr lvl="4" eaLnBrk="1" latinLnBrk="0" hangingPunct="1"/>
            <a:r>
              <a:rPr lang="es-ES" smtClean="0"/>
              <a:t>Quinto nivel</a:t>
            </a:r>
            <a:endParaRPr kumimoji="0" lang="en-US"/>
          </a:p>
        </p:txBody>
      </p:sp>
      <p:sp>
        <p:nvSpPr>
          <p:cNvPr id="25" name="2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29" name="28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Marcador de posición de imagen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s-ES" smtClean="0"/>
              <a:t>Haga clic en el icono para agregar una imagen</a:t>
            </a:r>
            <a:endParaRPr kumimoji="0" lang="en-US" dirty="0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1" name="30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7" name="16 Título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26" name="25 Marcador de texto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Marcador de texto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1" name="10 Marcador de fecha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28" name="27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10" name="9 Marcador de título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Conector recto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>
          <a:xfrm flipH="1">
            <a:off x="8153400" y="0"/>
            <a:ext cx="990600" cy="6858000"/>
          </a:xfrm>
          <a:prstGeom prst="rect">
            <a:avLst/>
          </a:prstGeom>
          <a:blipFill>
            <a:blip r:embed="rId13" cstate="print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2 Marcador de título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1143000"/>
          </a:xfrm>
          <a:prstGeom prst="rect">
            <a:avLst/>
          </a:prstGeom>
        </p:spPr>
        <p:txBody>
          <a:bodyPr vert="horz" lIns="45720" tIns="0" rIns="45720" bIns="0" anchor="b" anchorCtr="0">
            <a:norm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31" name="30 Marcador de texto"/>
          <p:cNvSpPr>
            <a:spLocks noGrp="1"/>
          </p:cNvSpPr>
          <p:nvPr>
            <p:ph type="body" idx="1"/>
          </p:nvPr>
        </p:nvSpPr>
        <p:spPr>
          <a:xfrm>
            <a:off x="457200" y="1609416"/>
            <a:ext cx="7239000" cy="484632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7" name="26 Marcador de fecha"/>
          <p:cNvSpPr>
            <a:spLocks noGrp="1"/>
          </p:cNvSpPr>
          <p:nvPr>
            <p:ph type="dt" sz="half" idx="2"/>
          </p:nvPr>
        </p:nvSpPr>
        <p:spPr>
          <a:xfrm>
            <a:off x="4245936" y="6557946"/>
            <a:ext cx="2002464" cy="226902"/>
          </a:xfrm>
          <a:prstGeom prst="rect">
            <a:avLst/>
          </a:prstGeom>
        </p:spPr>
        <p:txBody>
          <a:bodyPr vert="horz" tIns="0" bIns="0" anchor="b"/>
          <a:lstStyle>
            <a:lvl1pPr algn="l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557946"/>
            <a:ext cx="3657600" cy="228600"/>
          </a:xfrm>
          <a:prstGeom prst="rect">
            <a:avLst/>
          </a:prstGeom>
        </p:spPr>
        <p:txBody>
          <a:bodyPr vert="horz" tIns="0" bIns="0" anchor="b"/>
          <a:lstStyle>
            <a:lvl1pPr algn="r" eaLnBrk="1" latinLnBrk="0" hangingPunct="1">
              <a:defRPr kumimoji="0" sz="10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16" name="1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251448" y="6556248"/>
            <a:ext cx="588336" cy="2286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  <a:extLst/>
    </p:titleStyle>
    <p:bodyStyle>
      <a:lvl1pPr marL="274320" indent="-274320" algn="l" rtl="0" eaLnBrk="1" latinLnBrk="0" hangingPunct="1">
        <a:spcBef>
          <a:spcPts val="600"/>
        </a:spcBef>
        <a:buClr>
          <a:schemeClr val="tx2"/>
        </a:buClr>
        <a:buSzPct val="73000"/>
        <a:buFont typeface="Wingdings 2"/>
        <a:buChar char=""/>
        <a:defRPr kumimoji="0" sz="2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521208" indent="-228600" algn="l" rtl="0" eaLnBrk="1" latinLnBrk="0" hangingPunct="1">
        <a:spcBef>
          <a:spcPts val="500"/>
        </a:spcBef>
        <a:buClr>
          <a:schemeClr val="accent4"/>
        </a:buClr>
        <a:buSzPct val="80000"/>
        <a:buFont typeface="Wingdings 2"/>
        <a:buChar char=""/>
        <a:defRPr kumimoji="0" sz="23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758952" indent="-228600" algn="l" rtl="0" eaLnBrk="1" latinLnBrk="0" hangingPunct="1">
        <a:spcBef>
          <a:spcPts val="400"/>
        </a:spcBef>
        <a:buClr>
          <a:schemeClr val="accent4"/>
        </a:buClr>
        <a:buSzPct val="60000"/>
        <a:buFont typeface="Wingdings"/>
        <a:buChar char="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22860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"/>
        <a:defRPr kumimoji="0" sz="20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1280160" indent="-228600" algn="l" rtl="0" eaLnBrk="1" latinLnBrk="0" hangingPunct="1">
        <a:spcBef>
          <a:spcPts val="400"/>
        </a:spcBef>
        <a:buClr>
          <a:schemeClr val="accent4"/>
        </a:buClr>
        <a:buSzPct val="70000"/>
        <a:buFont typeface="Wingdings"/>
        <a:buChar char="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72184" indent="-182880" algn="l" rtl="0" eaLnBrk="1" latinLnBrk="0" hangingPunct="1">
        <a:spcBef>
          <a:spcPts val="400"/>
        </a:spcBef>
        <a:buClr>
          <a:schemeClr val="accent4"/>
        </a:buClr>
        <a:buSzPct val="80000"/>
        <a:buFont typeface="Wingdings 2"/>
        <a:buChar char=""/>
        <a:defRPr kumimoji="0" sz="18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1673352" indent="-18288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/>
        <a:buChar char="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847088" indent="-182880" algn="l" rtl="0" eaLnBrk="1" latinLnBrk="0" hangingPunct="1">
        <a:spcBef>
          <a:spcPts val="300"/>
        </a:spcBef>
        <a:buClr>
          <a:schemeClr val="accent4"/>
        </a:buClr>
        <a:buSzPct val="100000"/>
        <a:buChar char="•"/>
        <a:defRPr kumimoji="0" sz="16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2057400" indent="-18288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/>
        <a:buChar char="§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Triángulo rectángulo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7 Conector recto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Marcador de texto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24" name="23 Marcador de fecha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10" name="9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22" name="2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  <p:sp>
        <p:nvSpPr>
          <p:cNvPr id="5" name="4 Marcador de título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17" r:id="rId1"/>
    <p:sldLayoutId id="2147483818" r:id="rId2"/>
    <p:sldLayoutId id="2147483819" r:id="rId3"/>
    <p:sldLayoutId id="2147483820" r:id="rId4"/>
    <p:sldLayoutId id="2147483821" r:id="rId5"/>
    <p:sldLayoutId id="2147483822" r:id="rId6"/>
    <p:sldLayoutId id="2147483823" r:id="rId7"/>
    <p:sldLayoutId id="2147483824" r:id="rId8"/>
    <p:sldLayoutId id="2147483825" r:id="rId9"/>
    <p:sldLayoutId id="2147483826" r:id="rId10"/>
    <p:sldLayoutId id="2147483827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Rectángulo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7 Rectángulo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8 Rectángulo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9 Rectángulo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10 Rectángulo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11 Rectángulo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14 Rectángulo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15 Rectángulo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16 Rectángulo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s-ES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Conector recto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2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s-ES" smtClean="0"/>
              <a:t>Haga clic para modificar el estilo de título del patrón</a:t>
            </a:r>
            <a:endParaRPr kumimoji="0" lang="en-US"/>
          </a:p>
        </p:txBody>
      </p:sp>
      <p:sp>
        <p:nvSpPr>
          <p:cNvPr id="13" name="1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s-ES" smtClean="0"/>
              <a:t>Haga clic para modificar el estilo de texto del patrón</a:t>
            </a:r>
          </a:p>
          <a:p>
            <a:pPr lvl="1" eaLnBrk="1" latinLnBrk="0" hangingPunct="1"/>
            <a:r>
              <a:rPr kumimoji="0" lang="es-ES" smtClean="0"/>
              <a:t>Segundo nivel</a:t>
            </a:r>
          </a:p>
          <a:p>
            <a:pPr lvl="2" eaLnBrk="1" latinLnBrk="0" hangingPunct="1"/>
            <a:r>
              <a:rPr kumimoji="0" lang="es-ES" smtClean="0"/>
              <a:t>Tercer nivel</a:t>
            </a:r>
          </a:p>
          <a:p>
            <a:pPr lvl="3" eaLnBrk="1" latinLnBrk="0" hangingPunct="1"/>
            <a:r>
              <a:rPr kumimoji="0" lang="es-ES" smtClean="0"/>
              <a:t>Cuarto nivel</a:t>
            </a:r>
          </a:p>
          <a:p>
            <a:pPr lvl="4" eaLnBrk="1" latinLnBrk="0" hangingPunct="1"/>
            <a:r>
              <a:rPr kumimoji="0" lang="es-ES" smtClean="0"/>
              <a:t>Quinto nivel</a:t>
            </a:r>
            <a:endParaRPr kumimoji="0" lang="en-US"/>
          </a:p>
        </p:txBody>
      </p:sp>
      <p:sp>
        <p:nvSpPr>
          <p:cNvPr id="14" name="13 Marcador de fecha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5AC5A47-3A8E-4F0D-986C-720C6442490D}" type="datetimeFigureOut">
              <a:rPr lang="es-ES" smtClean="0"/>
              <a:pPr/>
              <a:t>07/03/2014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s-ES"/>
          </a:p>
        </p:txBody>
      </p:sp>
      <p:sp>
        <p:nvSpPr>
          <p:cNvPr id="7" name="6 Conector recto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8 Conector recto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9 Rectángulo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10 Conector recto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Elipse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22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61B1FD99-E808-4EFA-A8F6-3C285C52690A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9.xml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38.xml"/><Relationship Id="rId6" Type="http://schemas.openxmlformats.org/officeDocument/2006/relationships/image" Target="../media/image9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9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47.xml"/><Relationship Id="rId5" Type="http://schemas.openxmlformats.org/officeDocument/2006/relationships/image" Target="../media/image9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4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8.xml"/><Relationship Id="rId4" Type="http://schemas.openxmlformats.org/officeDocument/2006/relationships/image" Target="../media/image38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8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5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5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5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5.xml"/><Relationship Id="rId4" Type="http://schemas.openxmlformats.org/officeDocument/2006/relationships/image" Target="../media/image9.jpe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0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7.xml"/><Relationship Id="rId5" Type="http://schemas.openxmlformats.org/officeDocument/2006/relationships/image" Target="../media/image9.jpeg"/><Relationship Id="rId4" Type="http://schemas.openxmlformats.org/officeDocument/2006/relationships/image" Target="../media/image1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lgerian" pitchFamily="82" charset="0"/>
              </a:rPr>
              <a:t>CATALOGO OFICIAL </a:t>
            </a:r>
            <a:br>
              <a:rPr lang="es-ES" dirty="0" smtClean="0">
                <a:latin typeface="Algerian" pitchFamily="82" charset="0"/>
              </a:rPr>
            </a:br>
            <a:r>
              <a:rPr lang="es-ES" dirty="0" smtClean="0">
                <a:latin typeface="Algerian" pitchFamily="82" charset="0"/>
              </a:rPr>
              <a:t>date un capricho 2014</a:t>
            </a:r>
            <a:endParaRPr lang="es-ES" dirty="0">
              <a:latin typeface="Algerian" pitchFamily="82" charset="0"/>
            </a:endParaRPr>
          </a:p>
        </p:txBody>
      </p:sp>
      <p:pic>
        <p:nvPicPr>
          <p:cNvPr id="4" name="3 Imagen" descr="BdsZtUYIYAA1Q6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59832" y="1268760"/>
            <a:ext cx="3168352" cy="248941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ARROZ DE CALASPARRA</a:t>
            </a:r>
            <a:endParaRPr lang="es-ES" dirty="0"/>
          </a:p>
        </p:txBody>
      </p:sp>
      <p:pic>
        <p:nvPicPr>
          <p:cNvPr id="9" name="8 Marcador de contenido" descr="IMG-20140224-WA0004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3981"/>
            <a:ext cx="4038600" cy="3028950"/>
          </a:xfrm>
        </p:spPr>
      </p:pic>
      <p:pic>
        <p:nvPicPr>
          <p:cNvPr id="14" name="13 Marcador de contenido" descr="IMG-20140224-WA0031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01643" y="2201863"/>
            <a:ext cx="2934890" cy="3913187"/>
          </a:xfrm>
        </p:spPr>
      </p:pic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Forte" pitchFamily="66" charset="0"/>
              </a:rPr>
              <a:t>    ARROCES </a:t>
            </a:r>
            <a:r>
              <a:rPr lang="es-ES" dirty="0" smtClean="0">
                <a:latin typeface="Forte" pitchFamily="66" charset="0"/>
              </a:rPr>
              <a:t>Y FRUTOS SECOS</a:t>
            </a:r>
            <a:endParaRPr lang="es-ES" dirty="0">
              <a:latin typeface="Forte" pitchFamily="66" charset="0"/>
            </a:endParaRPr>
          </a:p>
        </p:txBody>
      </p:sp>
      <p:sp>
        <p:nvSpPr>
          <p:cNvPr id="6" name="5 Marcador de texto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s-ES" dirty="0" smtClean="0"/>
              <a:t>REVUELTO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28662" y="5786454"/>
            <a:ext cx="31683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2’25€/KG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5508104" y="6093296"/>
            <a:ext cx="2664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1’50€/200GR</a:t>
            </a:r>
            <a:endParaRPr lang="es-ES" dirty="0"/>
          </a:p>
        </p:txBody>
      </p:sp>
      <p:pic>
        <p:nvPicPr>
          <p:cNvPr id="16" name="15 Imagen" descr="BdsZtUYIYAA1Q6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42844" y="214290"/>
            <a:ext cx="107157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s-ES" dirty="0" smtClean="0"/>
              <a:t>PIPAS CON QUICOS</a:t>
            </a:r>
            <a:endParaRPr lang="es-ES" dirty="0"/>
          </a:p>
        </p:txBody>
      </p:sp>
      <p:pic>
        <p:nvPicPr>
          <p:cNvPr id="7" name="6 Marcador de contenido" descr="IMG-20140224-WA0028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" y="2643981"/>
            <a:ext cx="4038600" cy="3028950"/>
          </a:xfrm>
        </p:spPr>
      </p:pic>
      <p:pic>
        <p:nvPicPr>
          <p:cNvPr id="8" name="7 Marcador de contenido" descr="IMG-20140224-WA0029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5201643" y="2201863"/>
            <a:ext cx="2934890" cy="3913187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Forte" pitchFamily="66" charset="0"/>
              </a:rPr>
              <a:t>    ARROCES </a:t>
            </a:r>
            <a:r>
              <a:rPr lang="es-ES" dirty="0" smtClean="0">
                <a:latin typeface="Forte" pitchFamily="66" charset="0"/>
              </a:rPr>
              <a:t>Y FRUTOS SECOS</a:t>
            </a:r>
            <a:endParaRPr lang="es-ES" dirty="0">
              <a:latin typeface="Forte" pitchFamily="66" charset="0"/>
            </a:endParaRPr>
          </a:p>
        </p:txBody>
      </p:sp>
      <p:sp>
        <p:nvSpPr>
          <p:cNvPr id="4" name="3 Marcador de texto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pPr algn="ctr"/>
            <a:r>
              <a:rPr lang="es-ES" dirty="0" smtClean="0"/>
              <a:t>PIPAS CON SAL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5364088" y="6093296"/>
            <a:ext cx="25922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1’30€/150GR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928662" y="5857892"/>
            <a:ext cx="30963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PRECIO: 1’30€/125GR</a:t>
            </a:r>
            <a:endParaRPr lang="es-ES" dirty="0"/>
          </a:p>
        </p:txBody>
      </p:sp>
      <p:pic>
        <p:nvPicPr>
          <p:cNvPr id="12" name="11 Imagen" descr="BdsZtUYIYAA1Q6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79513" y="188640"/>
            <a:ext cx="1106340" cy="10587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6 Marcador de contenido" descr="IMG-20140224-WA0039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395536" y="1988840"/>
            <a:ext cx="2177088" cy="2440292"/>
          </a:xfrm>
        </p:spPr>
      </p:pic>
      <p:pic>
        <p:nvPicPr>
          <p:cNvPr id="8" name="7 Marcador de contenido" descr="IMG-20140224-WA0023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2843808" y="4149080"/>
            <a:ext cx="2890664" cy="1857058"/>
          </a:xfrm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Forte" pitchFamily="66" charset="0"/>
              </a:rPr>
              <a:t>DULCES TIPICOS</a:t>
            </a:r>
            <a:endParaRPr lang="es-ES" dirty="0">
              <a:latin typeface="Forte" pitchFamily="66" charset="0"/>
            </a:endParaRPr>
          </a:p>
        </p:txBody>
      </p:sp>
      <p:pic>
        <p:nvPicPr>
          <p:cNvPr id="9" name="8 Imagen" descr="IMG-20140224-WA002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652120" y="1988840"/>
            <a:ext cx="3163204" cy="1778495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500034" y="4643446"/>
            <a:ext cx="1872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ROLLOS DE NARANJA</a:t>
            </a:r>
          </a:p>
          <a:p>
            <a:endParaRPr lang="es-ES" dirty="0"/>
          </a:p>
          <a:p>
            <a:r>
              <a:rPr lang="es-ES" dirty="0" smtClean="0"/>
              <a:t>PRECIO:11’20€</a:t>
            </a:r>
          </a:p>
          <a:p>
            <a:r>
              <a:rPr lang="es-ES" dirty="0" smtClean="0"/>
              <a:t>12 </a:t>
            </a:r>
            <a:r>
              <a:rPr lang="es-ES" dirty="0" err="1" smtClean="0"/>
              <a:t>unds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2786050" y="1857364"/>
            <a:ext cx="2520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CREMALLERAS</a:t>
            </a:r>
          </a:p>
          <a:p>
            <a:pPr algn="ctr"/>
            <a:r>
              <a:rPr lang="es-ES" dirty="0" smtClean="0"/>
              <a:t>Precio: 12’20€ </a:t>
            </a:r>
          </a:p>
          <a:p>
            <a:pPr algn="ctr"/>
            <a:r>
              <a:rPr lang="es-ES" dirty="0" smtClean="0"/>
              <a:t>12 </a:t>
            </a:r>
            <a:r>
              <a:rPr lang="es-ES" dirty="0" err="1" smtClean="0"/>
              <a:t>Unds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2" name="11 CuadroTexto"/>
          <p:cNvSpPr txBox="1"/>
          <p:nvPr/>
        </p:nvSpPr>
        <p:spPr>
          <a:xfrm>
            <a:off x="6012160" y="4077072"/>
            <a:ext cx="266429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COSTILLA MINI</a:t>
            </a:r>
          </a:p>
          <a:p>
            <a:endParaRPr lang="es-ES" dirty="0" smtClean="0"/>
          </a:p>
          <a:p>
            <a:pPr algn="ctr"/>
            <a:r>
              <a:rPr lang="es-ES" dirty="0" smtClean="0"/>
              <a:t>PRECIO: 1,55€</a:t>
            </a:r>
          </a:p>
          <a:p>
            <a:endParaRPr lang="es-ES" dirty="0"/>
          </a:p>
          <a:p>
            <a:pPr algn="ctr"/>
            <a:r>
              <a:rPr lang="es-ES" dirty="0" smtClean="0"/>
              <a:t>2 </a:t>
            </a:r>
            <a:r>
              <a:rPr lang="es-ES" dirty="0" err="1" smtClean="0"/>
              <a:t>Unds</a:t>
            </a:r>
            <a:r>
              <a:rPr lang="es-ES" dirty="0" smtClean="0"/>
              <a:t>.</a:t>
            </a:r>
            <a:endParaRPr lang="es-ES" dirty="0"/>
          </a:p>
        </p:txBody>
      </p:sp>
      <p:pic>
        <p:nvPicPr>
          <p:cNvPr id="1026" name="Picture 2" descr="C:\Documents and Settings\pedro\Desktop\ipa\IMG-20140224-WA004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52120" y="1988839"/>
            <a:ext cx="3145161" cy="1800201"/>
          </a:xfrm>
          <a:prstGeom prst="rect">
            <a:avLst/>
          </a:prstGeom>
          <a:noFill/>
        </p:spPr>
      </p:pic>
      <p:pic>
        <p:nvPicPr>
          <p:cNvPr id="14" name="13 Imagen" descr="BdsZtUYIYAA1Q6s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51520" y="188640"/>
            <a:ext cx="1530846" cy="120280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827584" y="1196752"/>
            <a:ext cx="7924800" cy="1371600"/>
          </a:xfrm>
        </p:spPr>
        <p:txBody>
          <a:bodyPr/>
          <a:lstStyle/>
          <a:p>
            <a:pPr algn="ctr"/>
            <a:r>
              <a:rPr lang="es-ES" dirty="0" smtClean="0">
                <a:latin typeface="Algerian" pitchFamily="82" charset="0"/>
              </a:rPr>
              <a:t>DULCES TIPICOS</a:t>
            </a:r>
            <a:br>
              <a:rPr lang="es-ES" dirty="0" smtClean="0">
                <a:latin typeface="Algerian" pitchFamily="82" charset="0"/>
              </a:rPr>
            </a:br>
            <a:endParaRPr lang="es-ES" dirty="0">
              <a:latin typeface="Algerian" pitchFamily="82" charset="0"/>
            </a:endParaRPr>
          </a:p>
        </p:txBody>
      </p:sp>
      <p:pic>
        <p:nvPicPr>
          <p:cNvPr id="5" name="4 Imagen" descr="IMG-20140224-WA00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472" y="1857364"/>
            <a:ext cx="2872858" cy="2643206"/>
          </a:xfrm>
          <a:prstGeom prst="rect">
            <a:avLst/>
          </a:prstGeom>
        </p:spPr>
      </p:pic>
      <p:pic>
        <p:nvPicPr>
          <p:cNvPr id="6" name="5 Imagen" descr="IMG-20140224-WA002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7" y="1857364"/>
            <a:ext cx="3530770" cy="2500330"/>
          </a:xfrm>
          <a:prstGeom prst="rect">
            <a:avLst/>
          </a:prstGeom>
        </p:spPr>
      </p:pic>
      <p:pic>
        <p:nvPicPr>
          <p:cNvPr id="9" name="8 Imagen" descr="BdsZtUYIYAA1Q6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260648"/>
            <a:ext cx="1458838" cy="1146230"/>
          </a:xfrm>
          <a:prstGeom prst="rect">
            <a:avLst/>
          </a:prstGeom>
        </p:spPr>
      </p:pic>
      <p:sp>
        <p:nvSpPr>
          <p:cNvPr id="10" name="9 CuadroTexto"/>
          <p:cNvSpPr txBox="1"/>
          <p:nvPr/>
        </p:nvSpPr>
        <p:spPr>
          <a:xfrm>
            <a:off x="1071538" y="4500570"/>
            <a:ext cx="208823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MAGDALENAS</a:t>
            </a:r>
          </a:p>
          <a:p>
            <a:endParaRPr lang="es-ES" dirty="0"/>
          </a:p>
          <a:p>
            <a:r>
              <a:rPr lang="es-ES" dirty="0" smtClean="0"/>
              <a:t>PRECIO: 8’20€</a:t>
            </a:r>
          </a:p>
          <a:p>
            <a:r>
              <a:rPr lang="es-ES" dirty="0" smtClean="0"/>
              <a:t>10 </a:t>
            </a:r>
            <a:r>
              <a:rPr lang="es-ES" dirty="0" err="1" smtClean="0"/>
              <a:t>unds</a:t>
            </a:r>
            <a:r>
              <a:rPr lang="es-ES" dirty="0" smtClean="0"/>
              <a:t>.</a:t>
            </a:r>
            <a:endParaRPr lang="es-ES" dirty="0"/>
          </a:p>
        </p:txBody>
      </p:sp>
      <p:sp>
        <p:nvSpPr>
          <p:cNvPr id="11" name="10 CuadroTexto"/>
          <p:cNvSpPr txBox="1"/>
          <p:nvPr/>
        </p:nvSpPr>
        <p:spPr>
          <a:xfrm>
            <a:off x="5072066" y="4500570"/>
            <a:ext cx="27363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CROISSANT</a:t>
            </a:r>
          </a:p>
          <a:p>
            <a:pPr algn="ctr"/>
            <a:endParaRPr lang="es-ES" dirty="0"/>
          </a:p>
          <a:p>
            <a:pPr algn="ctr"/>
            <a:r>
              <a:rPr lang="es-ES" dirty="0" smtClean="0"/>
              <a:t>Precio: 2€/ </a:t>
            </a:r>
            <a:r>
              <a:rPr lang="es-ES" dirty="0" err="1" smtClean="0"/>
              <a:t>und</a:t>
            </a:r>
            <a:r>
              <a:rPr lang="es-ES" dirty="0" smtClean="0"/>
              <a:t>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-20140224-WA001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794" y="642918"/>
            <a:ext cx="4290946" cy="3429024"/>
          </a:xfrm>
          <a:prstGeom prst="rect">
            <a:avLst/>
          </a:prstGeom>
        </p:spPr>
      </p:pic>
      <p:pic>
        <p:nvPicPr>
          <p:cNvPr id="7" name="6 Imagen" descr="IMG-20140224-WA001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62501" y="642918"/>
            <a:ext cx="3810027" cy="3429024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6000760" y="4286256"/>
            <a:ext cx="200026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TORTAS DE RECAO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PRECIO: 15€/KG</a:t>
            </a:r>
          </a:p>
          <a:p>
            <a:pPr algn="ctr"/>
            <a:r>
              <a:rPr lang="es-ES" dirty="0" smtClean="0"/>
              <a:t>20 </a:t>
            </a:r>
            <a:r>
              <a:rPr lang="es-ES" dirty="0" err="1" smtClean="0"/>
              <a:t>und</a:t>
            </a:r>
            <a:r>
              <a:rPr lang="es-ES" dirty="0" smtClean="0"/>
              <a:t> </a:t>
            </a:r>
            <a:r>
              <a:rPr lang="es-ES" dirty="0" smtClean="0"/>
              <a:t>aprox.</a:t>
            </a:r>
            <a:endParaRPr lang="es-ES_tradnl" dirty="0"/>
          </a:p>
        </p:txBody>
      </p:sp>
      <p:sp>
        <p:nvSpPr>
          <p:cNvPr id="10" name="9 CuadroTexto"/>
          <p:cNvSpPr txBox="1"/>
          <p:nvPr/>
        </p:nvSpPr>
        <p:spPr>
          <a:xfrm>
            <a:off x="1428728" y="4286256"/>
            <a:ext cx="19288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PASTELILLOS MINI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PRECIO: 13€/KG</a:t>
            </a:r>
            <a:endParaRPr lang="es-ES_tradnl" dirty="0"/>
          </a:p>
        </p:txBody>
      </p:sp>
      <p:pic>
        <p:nvPicPr>
          <p:cNvPr id="11" name="10 Imagen" descr="BdsZtUYIYAA1Q6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3335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-20140224-WA002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596" y="1285860"/>
            <a:ext cx="3024382" cy="1700443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85786" y="3214686"/>
            <a:ext cx="2143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ROLLOS DE CANELA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PRECIO: 12€/ KG</a:t>
            </a:r>
            <a:endParaRPr lang="es-ES_tradnl" dirty="0"/>
          </a:p>
        </p:txBody>
      </p:sp>
      <p:pic>
        <p:nvPicPr>
          <p:cNvPr id="6" name="5 Imagen" descr="IMG-20140224-WA002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43239" y="3786190"/>
            <a:ext cx="2714645" cy="2071702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428992" y="928670"/>
            <a:ext cx="20717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GALLETAS DE CHOCOLATE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PRECIO: 17€/KG</a:t>
            </a:r>
            <a:endParaRPr lang="es-ES_tradnl" dirty="0"/>
          </a:p>
        </p:txBody>
      </p:sp>
      <p:sp>
        <p:nvSpPr>
          <p:cNvPr id="9" name="8 CuadroTexto"/>
          <p:cNvSpPr txBox="1"/>
          <p:nvPr/>
        </p:nvSpPr>
        <p:spPr>
          <a:xfrm>
            <a:off x="6072198" y="3143248"/>
            <a:ext cx="2286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ABANICOS DE CHOCOLATE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PRECIO:  13€/KG</a:t>
            </a:r>
            <a:endParaRPr lang="es-ES_tradnl" dirty="0"/>
          </a:p>
        </p:txBody>
      </p:sp>
      <p:pic>
        <p:nvPicPr>
          <p:cNvPr id="10" name="9 Imagen" descr="IMG-20140224-WA002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0694" y="928670"/>
            <a:ext cx="3198341" cy="1798251"/>
          </a:xfrm>
          <a:prstGeom prst="rect">
            <a:avLst/>
          </a:prstGeom>
        </p:spPr>
      </p:pic>
      <p:pic>
        <p:nvPicPr>
          <p:cNvPr id="8" name="7 Imagen" descr="BdsZtUYIYAA1Q6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13335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 descr="IMG-20140224-WA001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034" y="428604"/>
            <a:ext cx="8072494" cy="4981592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571604" y="5429264"/>
            <a:ext cx="62151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b="1" dirty="0" smtClean="0"/>
              <a:t>PRECIO: 1’20€ / </a:t>
            </a:r>
            <a:r>
              <a:rPr lang="es-ES" sz="3200" b="1" dirty="0" err="1" smtClean="0"/>
              <a:t>und</a:t>
            </a:r>
            <a:r>
              <a:rPr lang="es-ES" sz="3200" b="1" dirty="0" smtClean="0"/>
              <a:t>. </a:t>
            </a:r>
            <a:endParaRPr lang="es-ES_tradnl" sz="3200" b="1" dirty="0"/>
          </a:p>
        </p:txBody>
      </p:sp>
      <p:pic>
        <p:nvPicPr>
          <p:cNvPr id="6" name="5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3335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9552" y="476672"/>
            <a:ext cx="7924800" cy="1371600"/>
          </a:xfrm>
        </p:spPr>
        <p:txBody>
          <a:bodyPr/>
          <a:lstStyle/>
          <a:p>
            <a:pPr algn="ctr"/>
            <a:r>
              <a:rPr lang="es-ES" dirty="0" smtClean="0"/>
              <a:t>CONSERVAS Y EMBUTIDOS</a:t>
            </a:r>
            <a:endParaRPr lang="es-ES" dirty="0"/>
          </a:p>
        </p:txBody>
      </p:sp>
      <p:pic>
        <p:nvPicPr>
          <p:cNvPr id="8" name="7 Imagen" descr="IMG-20140224-WA005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85875"/>
            <a:ext cx="7620000" cy="3439269"/>
          </a:xfrm>
          <a:prstGeom prst="rect">
            <a:avLst/>
          </a:prstGeom>
        </p:spPr>
      </p:pic>
      <p:pic>
        <p:nvPicPr>
          <p:cNvPr id="9" name="8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43240" y="3857628"/>
            <a:ext cx="1333500" cy="523875"/>
          </a:xfrm>
          <a:prstGeom prst="rect">
            <a:avLst/>
          </a:prstGeom>
        </p:spPr>
      </p:pic>
      <p:pic>
        <p:nvPicPr>
          <p:cNvPr id="10" name="9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87624" y="3789040"/>
            <a:ext cx="1333500" cy="523875"/>
          </a:xfrm>
          <a:prstGeom prst="rect">
            <a:avLst/>
          </a:prstGeom>
        </p:spPr>
      </p:pic>
      <p:pic>
        <p:nvPicPr>
          <p:cNvPr id="11" name="10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76056" y="3933056"/>
            <a:ext cx="1333500" cy="523875"/>
          </a:xfrm>
          <a:prstGeom prst="rect">
            <a:avLst/>
          </a:prstGeom>
        </p:spPr>
      </p:pic>
      <p:pic>
        <p:nvPicPr>
          <p:cNvPr id="12" name="11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020272" y="3861048"/>
            <a:ext cx="1333500" cy="523875"/>
          </a:xfrm>
          <a:prstGeom prst="rect">
            <a:avLst/>
          </a:prstGeom>
        </p:spPr>
      </p:pic>
      <p:pic>
        <p:nvPicPr>
          <p:cNvPr id="13" name="12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7544" y="188640"/>
            <a:ext cx="1333500" cy="1047750"/>
          </a:xfrm>
          <a:prstGeom prst="rect">
            <a:avLst/>
          </a:prstGeom>
        </p:spPr>
      </p:pic>
      <p:sp>
        <p:nvSpPr>
          <p:cNvPr id="14" name="13 CuadroTexto"/>
          <p:cNvSpPr txBox="1"/>
          <p:nvPr/>
        </p:nvSpPr>
        <p:spPr>
          <a:xfrm>
            <a:off x="755576" y="4869160"/>
            <a:ext cx="216024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MERMELADA DE CEBOLLA: 4’70€/UND.</a:t>
            </a:r>
            <a:endParaRPr lang="es-ES" dirty="0"/>
          </a:p>
        </p:txBody>
      </p:sp>
      <p:sp>
        <p:nvSpPr>
          <p:cNvPr id="15" name="14 CuadroTexto"/>
          <p:cNvSpPr txBox="1"/>
          <p:nvPr/>
        </p:nvSpPr>
        <p:spPr>
          <a:xfrm>
            <a:off x="2555776" y="5373216"/>
            <a:ext cx="18722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MERMELADA DE TOMATE:</a:t>
            </a:r>
          </a:p>
          <a:p>
            <a:r>
              <a:rPr lang="es-ES" dirty="0" smtClean="0"/>
              <a:t>4’50€/UND.</a:t>
            </a:r>
            <a:endParaRPr lang="es-ES" dirty="0"/>
          </a:p>
        </p:txBody>
      </p:sp>
      <p:sp>
        <p:nvSpPr>
          <p:cNvPr id="16" name="15 CuadroTexto"/>
          <p:cNvSpPr txBox="1"/>
          <p:nvPr/>
        </p:nvSpPr>
        <p:spPr>
          <a:xfrm>
            <a:off x="4788024" y="4797152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MERMELADA HIGO CHUMBO:</a:t>
            </a:r>
          </a:p>
          <a:p>
            <a:r>
              <a:rPr lang="es-ES" dirty="0" smtClean="0"/>
              <a:t>4’50€/UND.</a:t>
            </a:r>
          </a:p>
        </p:txBody>
      </p:sp>
      <p:sp>
        <p:nvSpPr>
          <p:cNvPr id="17" name="16 CuadroTexto"/>
          <p:cNvSpPr txBox="1"/>
          <p:nvPr/>
        </p:nvSpPr>
        <p:spPr>
          <a:xfrm>
            <a:off x="6732240" y="5373216"/>
            <a:ext cx="19442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MERMELADA DE PIMIENTO ROJO:</a:t>
            </a:r>
          </a:p>
          <a:p>
            <a:r>
              <a:rPr lang="es-ES" dirty="0" smtClean="0"/>
              <a:t>5’50€/UND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CONSERVAS Y EMBUTIDOS</a:t>
            </a:r>
            <a:endParaRPr lang="es-ES_tradnl" dirty="0"/>
          </a:p>
        </p:txBody>
      </p:sp>
      <p:pic>
        <p:nvPicPr>
          <p:cNvPr id="4" name="3 Imagen" descr="IMG-20140224-WA007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4348" y="1428736"/>
            <a:ext cx="2609850" cy="175260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714348" y="3929066"/>
            <a:ext cx="242889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SALCHICHA ROJA BARBACOA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PRECIO: 7€/KG</a:t>
            </a:r>
          </a:p>
          <a:p>
            <a:pPr algn="ctr"/>
            <a:r>
              <a:rPr lang="es-ES" dirty="0" smtClean="0"/>
              <a:t>(18 unidades aproximadamente)</a:t>
            </a:r>
            <a:endParaRPr lang="es-ES_tradnl" dirty="0"/>
          </a:p>
        </p:txBody>
      </p:sp>
      <p:pic>
        <p:nvPicPr>
          <p:cNvPr id="6" name="5 Imagen" descr="IMG-20140224-WA008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57554" y="4572008"/>
            <a:ext cx="2962275" cy="154305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929058" y="1857364"/>
            <a:ext cx="207170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SALCHICHA BLANCA BARBACOA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PRECIO: 7€/KG</a:t>
            </a:r>
          </a:p>
          <a:p>
            <a:pPr algn="ctr"/>
            <a:r>
              <a:rPr lang="es-ES" dirty="0" smtClean="0"/>
              <a:t>(18 unidades aproximadamente)</a:t>
            </a:r>
            <a:endParaRPr lang="es-ES_tradnl" dirty="0"/>
          </a:p>
        </p:txBody>
      </p:sp>
      <p:pic>
        <p:nvPicPr>
          <p:cNvPr id="8" name="7 Imagen" descr="IMG-20140224-WA008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1571612"/>
            <a:ext cx="2500305" cy="1666870"/>
          </a:xfrm>
          <a:prstGeom prst="rect">
            <a:avLst/>
          </a:prstGeom>
        </p:spPr>
      </p:pic>
      <p:sp>
        <p:nvSpPr>
          <p:cNvPr id="9" name="8 CuadroTexto"/>
          <p:cNvSpPr txBox="1"/>
          <p:nvPr/>
        </p:nvSpPr>
        <p:spPr>
          <a:xfrm>
            <a:off x="6643702" y="3500438"/>
            <a:ext cx="200026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MORCILLA DE CEBOLLA CURADA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PRECIO  9’50€/KG</a:t>
            </a:r>
          </a:p>
          <a:p>
            <a:pPr algn="ctr"/>
            <a:endParaRPr lang="es-ES" dirty="0" smtClean="0"/>
          </a:p>
          <a:p>
            <a:pPr algn="ctr"/>
            <a:r>
              <a:rPr lang="es-ES" dirty="0" smtClean="0"/>
              <a:t>(15 unidades aproximadamente)</a:t>
            </a:r>
            <a:endParaRPr lang="es-ES_tradnl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CONSERVAS Y EMBUTIDOS</a:t>
            </a:r>
            <a:endParaRPr lang="es-ES" dirty="0"/>
          </a:p>
        </p:txBody>
      </p:sp>
      <p:pic>
        <p:nvPicPr>
          <p:cNvPr id="6" name="5 Imagen" descr="IMG-20140224-WA00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285875"/>
            <a:ext cx="7620000" cy="4286250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1259632" y="5733256"/>
            <a:ext cx="669674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400" dirty="0" smtClean="0"/>
              <a:t>ACEITES: 6€/UND.</a:t>
            </a:r>
            <a:endParaRPr lang="es-ES" sz="4400" dirty="0"/>
          </a:p>
        </p:txBody>
      </p:sp>
      <p:pic>
        <p:nvPicPr>
          <p:cNvPr id="8" name="7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4857760"/>
            <a:ext cx="1333500" cy="523875"/>
          </a:xfrm>
          <a:prstGeom prst="rect">
            <a:avLst/>
          </a:prstGeom>
        </p:spPr>
      </p:pic>
      <p:pic>
        <p:nvPicPr>
          <p:cNvPr id="9" name="8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14290"/>
            <a:ext cx="1818422" cy="714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>
                <a:latin typeface="Algerian" pitchFamily="82" charset="0"/>
              </a:rPr>
              <a:t>índice</a:t>
            </a:r>
            <a:endParaRPr lang="es-ES" dirty="0">
              <a:latin typeface="Algerian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- </a:t>
            </a:r>
            <a:r>
              <a:rPr lang="es-ES" dirty="0" smtClean="0">
                <a:latin typeface="Algerian" pitchFamily="82" charset="0"/>
              </a:rPr>
              <a:t>bisutería.</a:t>
            </a:r>
          </a:p>
          <a:p>
            <a:r>
              <a:rPr lang="es-ES" dirty="0" smtClean="0">
                <a:latin typeface="Algerian" pitchFamily="82" charset="0"/>
              </a:rPr>
              <a:t>- manualidades Y CAMISETAS.</a:t>
            </a:r>
          </a:p>
          <a:p>
            <a:r>
              <a:rPr lang="es-ES" dirty="0" smtClean="0">
                <a:latin typeface="Algerian" pitchFamily="82" charset="0"/>
              </a:rPr>
              <a:t>- Arroces y frutos secos.</a:t>
            </a:r>
          </a:p>
          <a:p>
            <a:r>
              <a:rPr lang="es-ES" dirty="0" smtClean="0">
                <a:latin typeface="Algerian" pitchFamily="82" charset="0"/>
              </a:rPr>
              <a:t>- dulces típicos.</a:t>
            </a:r>
          </a:p>
          <a:p>
            <a:r>
              <a:rPr lang="es-ES" dirty="0" smtClean="0">
                <a:latin typeface="Algerian" pitchFamily="82" charset="0"/>
              </a:rPr>
              <a:t>- conservas y embutidos.</a:t>
            </a:r>
          </a:p>
          <a:p>
            <a:r>
              <a:rPr lang="es-ES" dirty="0" smtClean="0">
                <a:latin typeface="Algerian" pitchFamily="82" charset="0"/>
              </a:rPr>
              <a:t>- TAZAS.</a:t>
            </a:r>
          </a:p>
          <a:p>
            <a:r>
              <a:rPr lang="es-ES" dirty="0" smtClean="0">
                <a:latin typeface="Algerian" pitchFamily="82" charset="0"/>
              </a:rPr>
              <a:t>- varios.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CONSERVAS Y EMBUTIDOS</a:t>
            </a:r>
            <a:endParaRPr lang="es-ES_tradnl" dirty="0"/>
          </a:p>
        </p:txBody>
      </p:sp>
      <p:pic>
        <p:nvPicPr>
          <p:cNvPr id="4" name="3 Imagen" descr="IMG-20140224-WA006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1285875"/>
            <a:ext cx="7620000" cy="428625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1000100" y="5572140"/>
            <a:ext cx="7143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800" dirty="0" smtClean="0"/>
              <a:t>PRECIO: 5€/bote.</a:t>
            </a:r>
            <a:endParaRPr lang="es-ES_tradnl" sz="2800" dirty="0"/>
          </a:p>
        </p:txBody>
      </p:sp>
      <p:pic>
        <p:nvPicPr>
          <p:cNvPr id="6" name="5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3335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TAZAS</a:t>
            </a:r>
            <a:endParaRPr lang="es-ES" dirty="0"/>
          </a:p>
        </p:txBody>
      </p:sp>
      <p:pic>
        <p:nvPicPr>
          <p:cNvPr id="4" name="3 Imagen" descr="IMG-20140224-WA00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62000" y="1785926"/>
            <a:ext cx="3738562" cy="3786198"/>
          </a:xfrm>
          <a:prstGeom prst="rect">
            <a:avLst/>
          </a:prstGeom>
        </p:spPr>
      </p:pic>
      <p:pic>
        <p:nvPicPr>
          <p:cNvPr id="5" name="4 Imagen" descr="IMG-20140224-WA005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6314" y="1785691"/>
            <a:ext cx="3595686" cy="3786433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971600" y="5661248"/>
            <a:ext cx="7128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>
                <a:latin typeface="Algerian" pitchFamily="82" charset="0"/>
              </a:rPr>
              <a:t>TAZAS: 7’80€/UND.</a:t>
            </a:r>
            <a:endParaRPr lang="es-ES" sz="3200" dirty="0">
              <a:latin typeface="Algerian" pitchFamily="82" charset="0"/>
            </a:endParaRPr>
          </a:p>
        </p:txBody>
      </p:sp>
      <p:pic>
        <p:nvPicPr>
          <p:cNvPr id="7" name="6 Imagen" descr="BdsZtUYIYAA1Q6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143636" y="5000636"/>
            <a:ext cx="1333500" cy="523875"/>
          </a:xfrm>
          <a:prstGeom prst="rect">
            <a:avLst/>
          </a:prstGeom>
        </p:spPr>
      </p:pic>
      <p:pic>
        <p:nvPicPr>
          <p:cNvPr id="8" name="7 Imagen" descr="BdsZtUYIYAA1Q6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357422" y="5072074"/>
            <a:ext cx="1333500" cy="523875"/>
          </a:xfrm>
          <a:prstGeom prst="rect">
            <a:avLst/>
          </a:prstGeom>
        </p:spPr>
      </p:pic>
      <p:pic>
        <p:nvPicPr>
          <p:cNvPr id="9" name="8 Imagen" descr="BdsZtUYIYAA1Q6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3335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VARIOS</a:t>
            </a:r>
            <a:endParaRPr lang="es-ES_tradnl" dirty="0"/>
          </a:p>
        </p:txBody>
      </p:sp>
      <p:pic>
        <p:nvPicPr>
          <p:cNvPr id="12" name="11 Imagen" descr="yema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1643050"/>
            <a:ext cx="7929618" cy="3571900"/>
          </a:xfrm>
          <a:prstGeom prst="rect">
            <a:avLst/>
          </a:prstGeom>
        </p:spPr>
      </p:pic>
      <p:sp>
        <p:nvSpPr>
          <p:cNvPr id="13" name="12 CuadroTexto"/>
          <p:cNvSpPr txBox="1"/>
          <p:nvPr/>
        </p:nvSpPr>
        <p:spPr>
          <a:xfrm>
            <a:off x="785786" y="5286388"/>
            <a:ext cx="721523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000" b="1" dirty="0" smtClean="0"/>
              <a:t>PRECIO: 15€ / CAJA</a:t>
            </a:r>
            <a:endParaRPr lang="es-ES_tradnl" sz="3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VARIOS</a:t>
            </a:r>
            <a:endParaRPr lang="es-ES_tradnl" dirty="0"/>
          </a:p>
        </p:txBody>
      </p:sp>
      <p:pic>
        <p:nvPicPr>
          <p:cNvPr id="4" name="3 Imagen" descr="turron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00100" y="1838324"/>
            <a:ext cx="7072362" cy="3519501"/>
          </a:xfrm>
          <a:prstGeom prst="rect">
            <a:avLst/>
          </a:prstGeom>
        </p:spPr>
      </p:pic>
      <p:pic>
        <p:nvPicPr>
          <p:cNvPr id="5" name="4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00100" y="3500438"/>
            <a:ext cx="1190624" cy="450595"/>
          </a:xfrm>
          <a:prstGeom prst="rect">
            <a:avLst/>
          </a:prstGeom>
        </p:spPr>
      </p:pic>
      <p:pic>
        <p:nvPicPr>
          <p:cNvPr id="6" name="5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71455">
            <a:off x="7033584" y="3577689"/>
            <a:ext cx="973428" cy="476246"/>
          </a:xfrm>
          <a:prstGeom prst="rect">
            <a:avLst/>
          </a:prstGeom>
        </p:spPr>
      </p:pic>
      <p:pic>
        <p:nvPicPr>
          <p:cNvPr id="7" name="6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214290"/>
            <a:ext cx="1333500" cy="1047750"/>
          </a:xfrm>
          <a:prstGeom prst="rect">
            <a:avLst/>
          </a:prstGeom>
        </p:spPr>
      </p:pic>
      <p:sp>
        <p:nvSpPr>
          <p:cNvPr id="8" name="7 CuadroTexto"/>
          <p:cNvSpPr txBox="1"/>
          <p:nvPr/>
        </p:nvSpPr>
        <p:spPr>
          <a:xfrm>
            <a:off x="1071538" y="5715016"/>
            <a:ext cx="700092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400" b="1" dirty="0" smtClean="0"/>
              <a:t>PRECIO: 7’50€ / UND. </a:t>
            </a:r>
            <a:endParaRPr lang="es-ES_tradnl" sz="3400" b="1" dirty="0"/>
          </a:p>
        </p:txBody>
      </p:sp>
      <p:pic>
        <p:nvPicPr>
          <p:cNvPr id="9" name="8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3335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VARIOS</a:t>
            </a:r>
            <a:endParaRPr lang="es-ES_tradnl" dirty="0"/>
          </a:p>
        </p:txBody>
      </p:sp>
      <p:pic>
        <p:nvPicPr>
          <p:cNvPr id="4" name="3 Imagen" descr="sal huev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5787" y="1538287"/>
            <a:ext cx="7072362" cy="4033853"/>
          </a:xfrm>
          <a:prstGeom prst="rect">
            <a:avLst/>
          </a:prstGeom>
        </p:spPr>
      </p:pic>
      <p:pic>
        <p:nvPicPr>
          <p:cNvPr id="5" name="4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14876" y="4786322"/>
            <a:ext cx="1690690" cy="690560"/>
          </a:xfrm>
          <a:prstGeom prst="rect">
            <a:avLst/>
          </a:prstGeom>
        </p:spPr>
      </p:pic>
      <p:sp>
        <p:nvSpPr>
          <p:cNvPr id="6" name="5 CuadroTexto"/>
          <p:cNvSpPr txBox="1"/>
          <p:nvPr/>
        </p:nvSpPr>
        <p:spPr>
          <a:xfrm>
            <a:off x="1714480" y="5643578"/>
            <a:ext cx="17859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/>
              <a:t>SAL DEL</a:t>
            </a:r>
          </a:p>
          <a:p>
            <a:pPr algn="ctr"/>
            <a:r>
              <a:rPr lang="es-ES" dirty="0" smtClean="0"/>
              <a:t> MAR MENOR</a:t>
            </a:r>
            <a:endParaRPr lang="es-ES_tradnl" dirty="0"/>
          </a:p>
        </p:txBody>
      </p:sp>
      <p:sp>
        <p:nvSpPr>
          <p:cNvPr id="7" name="6 CuadroTexto"/>
          <p:cNvSpPr txBox="1"/>
          <p:nvPr/>
        </p:nvSpPr>
        <p:spPr>
          <a:xfrm>
            <a:off x="3929058" y="5715016"/>
            <a:ext cx="3786214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2300" b="1" dirty="0" smtClean="0"/>
              <a:t>PRECIO: 13’50€ / Kg </a:t>
            </a:r>
          </a:p>
          <a:p>
            <a:pPr algn="ctr"/>
            <a:r>
              <a:rPr lang="es-ES" sz="2300" b="1" dirty="0" smtClean="0"/>
              <a:t>(</a:t>
            </a:r>
            <a:r>
              <a:rPr lang="es-ES" sz="2300" b="1" dirty="0" smtClean="0"/>
              <a:t>S</a:t>
            </a:r>
            <a:r>
              <a:rPr lang="es-ES" sz="2300" b="1" dirty="0" smtClean="0"/>
              <a:t>alero incluido)</a:t>
            </a:r>
            <a:endParaRPr lang="es-ES_tradnl" sz="2300" b="1" dirty="0"/>
          </a:p>
        </p:txBody>
      </p:sp>
      <p:pic>
        <p:nvPicPr>
          <p:cNvPr id="8" name="7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3335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      TARTAS </a:t>
            </a:r>
            <a:r>
              <a:rPr lang="es-ES" dirty="0" smtClean="0"/>
              <a:t>DE CHUCHERÍAS</a:t>
            </a:r>
            <a:endParaRPr lang="es-ES_tradnl" dirty="0"/>
          </a:p>
        </p:txBody>
      </p:sp>
      <p:pic>
        <p:nvPicPr>
          <p:cNvPr id="4" name="3 Imagen" descr="IMG-20140218-WA000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1714488"/>
            <a:ext cx="2691085" cy="4786322"/>
          </a:xfrm>
          <a:prstGeom prst="rect">
            <a:avLst/>
          </a:prstGeom>
        </p:spPr>
      </p:pic>
      <p:pic>
        <p:nvPicPr>
          <p:cNvPr id="5" name="4 Imagen" descr="IMG-20140218-WA000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29124" y="1785927"/>
            <a:ext cx="2673299" cy="4572032"/>
          </a:xfrm>
          <a:prstGeom prst="rect">
            <a:avLst/>
          </a:prstGeom>
        </p:spPr>
      </p:pic>
      <p:pic>
        <p:nvPicPr>
          <p:cNvPr id="6" name="5 Imagen" descr="BdsZtUYIYAA1Q6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357818" y="2285992"/>
            <a:ext cx="651809" cy="512136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 rot="5400000">
            <a:off x="5272685" y="3657008"/>
            <a:ext cx="5214974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chemeClr val="accent1">
                    <a:lumMod val="75000"/>
                  </a:schemeClr>
                </a:solidFill>
              </a:rPr>
              <a:t>PRECIO: 6’95€/ Unidad</a:t>
            </a:r>
            <a:endParaRPr lang="es-ES_tradnl" sz="3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7 Imagen" descr="BdsZtUYIYAA1Q6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51520" y="188640"/>
            <a:ext cx="13335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Título"/>
          <p:cNvSpPr>
            <a:spLocks noGrp="1"/>
          </p:cNvSpPr>
          <p:nvPr>
            <p:ph type="title"/>
          </p:nvPr>
        </p:nvSpPr>
        <p:spPr>
          <a:xfrm>
            <a:off x="2123728" y="332656"/>
            <a:ext cx="6172200" cy="1181472"/>
          </a:xfrm>
        </p:spPr>
        <p:txBody>
          <a:bodyPr>
            <a:normAutofit fontScale="90000"/>
          </a:bodyPr>
          <a:lstStyle/>
          <a:p>
            <a:pPr algn="ctr"/>
            <a:r>
              <a:rPr lang="es-ES" i="1" u="sng" dirty="0" smtClean="0">
                <a:latin typeface="Algerian" pitchFamily="82" charset="0"/>
              </a:rPr>
              <a:t/>
            </a:r>
            <a:br>
              <a:rPr lang="es-ES" i="1" u="sng" dirty="0" smtClean="0">
                <a:latin typeface="Algerian" pitchFamily="82" charset="0"/>
              </a:rPr>
            </a:br>
            <a:r>
              <a:rPr lang="es-ES" i="1" u="sng" dirty="0" smtClean="0">
                <a:latin typeface="Algerian" pitchFamily="82" charset="0"/>
              </a:rPr>
              <a:t/>
            </a:r>
            <a:br>
              <a:rPr lang="es-ES" i="1" u="sng" dirty="0" smtClean="0">
                <a:latin typeface="Algerian" pitchFamily="82" charset="0"/>
              </a:rPr>
            </a:br>
            <a:r>
              <a:rPr lang="es-ES" i="1" u="sng" dirty="0" smtClean="0">
                <a:latin typeface="Algerian" pitchFamily="82" charset="0"/>
              </a:rPr>
              <a:t>CONDICIONES DE CATALOGO</a:t>
            </a:r>
            <a:br>
              <a:rPr lang="es-ES" i="1" u="sng" dirty="0" smtClean="0">
                <a:latin typeface="Algerian" pitchFamily="82" charset="0"/>
              </a:rPr>
            </a:br>
            <a:endParaRPr lang="es-ES" i="1" u="sng" dirty="0">
              <a:latin typeface="Algerian" pitchFamily="82" charset="0"/>
            </a:endParaRPr>
          </a:p>
        </p:txBody>
      </p:sp>
      <p:sp>
        <p:nvSpPr>
          <p:cNvPr id="2" name="1 Marcador de texto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s-ES" dirty="0" smtClean="0"/>
              <a:t>Un saludo de todos los socios de nuestra cooperativa.</a:t>
            </a:r>
          </a:p>
          <a:p>
            <a:r>
              <a:rPr lang="es-ES" dirty="0" smtClean="0"/>
              <a:t>Centro de Enseñanza Samaniego. Alcantarilla</a:t>
            </a:r>
            <a:r>
              <a:rPr lang="es-ES" smtClean="0"/>
              <a:t>, Murcia.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2195736" y="1628800"/>
            <a:ext cx="6552728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es-ES" dirty="0" smtClean="0"/>
              <a:t>Todos los productos son bajo pedido.</a:t>
            </a:r>
          </a:p>
          <a:p>
            <a:pPr>
              <a:buFontTx/>
              <a:buChar char="-"/>
            </a:pPr>
            <a:r>
              <a:rPr lang="es-ES" dirty="0"/>
              <a:t> </a:t>
            </a:r>
            <a:r>
              <a:rPr lang="es-ES" dirty="0" smtClean="0"/>
              <a:t>Los productos de bisutería se solicitarán con 20 días de antelación.</a:t>
            </a:r>
          </a:p>
          <a:p>
            <a:pPr>
              <a:buFontTx/>
              <a:buChar char="-"/>
            </a:pPr>
            <a:r>
              <a:rPr lang="es-ES" dirty="0" smtClean="0"/>
              <a:t> El arroz de </a:t>
            </a:r>
            <a:r>
              <a:rPr lang="es-ES" dirty="0" err="1" smtClean="0"/>
              <a:t>Calasparra</a:t>
            </a:r>
            <a:r>
              <a:rPr lang="es-ES" dirty="0"/>
              <a:t> </a:t>
            </a:r>
            <a:r>
              <a:rPr lang="es-ES" dirty="0" smtClean="0"/>
              <a:t>tiene Denominación de Origen.</a:t>
            </a:r>
          </a:p>
          <a:p>
            <a:pPr>
              <a:buFontTx/>
              <a:buChar char="-"/>
            </a:pPr>
            <a:r>
              <a:rPr lang="es-ES" dirty="0" smtClean="0"/>
              <a:t>La Cooperativa Date Un Capricho tiene derecho a vender la Marca Registrada Cristian Lay S.L. </a:t>
            </a:r>
          </a:p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bisutería</a:t>
            </a:r>
            <a:endParaRPr lang="es-ES" dirty="0"/>
          </a:p>
        </p:txBody>
      </p:sp>
      <p:pic>
        <p:nvPicPr>
          <p:cNvPr id="6" name="5 Marcador de contenido" descr="IMG-20140224-WA00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45608" y="1609725"/>
            <a:ext cx="6462184" cy="4846638"/>
          </a:xfrm>
        </p:spPr>
      </p:pic>
      <p:pic>
        <p:nvPicPr>
          <p:cNvPr id="7" name="6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260648"/>
            <a:ext cx="13335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bisutería</a:t>
            </a:r>
            <a:endParaRPr lang="es-ES" dirty="0"/>
          </a:p>
        </p:txBody>
      </p:sp>
      <p:pic>
        <p:nvPicPr>
          <p:cNvPr id="4" name="3 Marcador de contenido" descr="IMG-20140224-WA000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139952" y="1628800"/>
            <a:ext cx="3634979" cy="4846638"/>
          </a:xfrm>
        </p:spPr>
      </p:pic>
      <p:pic>
        <p:nvPicPr>
          <p:cNvPr id="5" name="4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512" y="260648"/>
            <a:ext cx="1333500" cy="1047750"/>
          </a:xfrm>
          <a:prstGeom prst="rect">
            <a:avLst/>
          </a:prstGeom>
        </p:spPr>
      </p:pic>
      <p:pic>
        <p:nvPicPr>
          <p:cNvPr id="6" name="5 Imagen" descr="IMG-20140224-WA000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1700808"/>
            <a:ext cx="3546394" cy="4728525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611560" y="1700808"/>
            <a:ext cx="2880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dirty="0" smtClean="0">
                <a:solidFill>
                  <a:schemeClr val="bg1"/>
                </a:solidFill>
              </a:rPr>
              <a:t>PRECIO: 49’95€</a:t>
            </a:r>
          </a:p>
          <a:p>
            <a:pPr algn="ctr"/>
            <a:r>
              <a:rPr lang="es-ES" dirty="0" smtClean="0">
                <a:solidFill>
                  <a:schemeClr val="bg1"/>
                </a:solidFill>
              </a:rPr>
              <a:t>ORO 9 KTES.</a:t>
            </a:r>
          </a:p>
        </p:txBody>
      </p:sp>
      <p:sp>
        <p:nvSpPr>
          <p:cNvPr id="8" name="7 CuadroTexto"/>
          <p:cNvSpPr txBox="1"/>
          <p:nvPr/>
        </p:nvSpPr>
        <p:spPr>
          <a:xfrm>
            <a:off x="5580112" y="5517232"/>
            <a:ext cx="20162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/>
              <a:t> </a:t>
            </a:r>
            <a:r>
              <a:rPr lang="es-ES" dirty="0" smtClean="0"/>
              <a:t>  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5389098" y="1143000"/>
            <a:ext cx="3429000" cy="1133872"/>
          </a:xfrm>
        </p:spPr>
        <p:txBody>
          <a:bodyPr/>
          <a:lstStyle/>
          <a:p>
            <a:r>
              <a:rPr lang="es-ES" dirty="0" smtClean="0"/>
              <a:t>Pulsera con nombre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r>
              <a:rPr lang="es-ES" u="sng" dirty="0" smtClean="0"/>
              <a:t>PRECIO</a:t>
            </a:r>
          </a:p>
          <a:p>
            <a:endParaRPr lang="es-ES" u="sng" dirty="0" smtClean="0"/>
          </a:p>
          <a:p>
            <a:r>
              <a:rPr lang="es-ES" u="sng" dirty="0" smtClean="0"/>
              <a:t>2. 55’90</a:t>
            </a:r>
          </a:p>
          <a:p>
            <a:r>
              <a:rPr lang="es-ES" u="sng" dirty="0" smtClean="0"/>
              <a:t>3. 50’90</a:t>
            </a:r>
          </a:p>
          <a:p>
            <a:endParaRPr lang="es-ES" dirty="0" smtClean="0"/>
          </a:p>
          <a:p>
            <a:r>
              <a:rPr lang="es-ES" dirty="0" smtClean="0"/>
              <a:t>GRABACION INCLUIDA.</a:t>
            </a:r>
          </a:p>
          <a:p>
            <a:endParaRPr lang="es-ES" dirty="0" smtClean="0"/>
          </a:p>
          <a:p>
            <a:r>
              <a:rPr lang="es-ES" dirty="0" smtClean="0"/>
              <a:t>ESTE PRODUCTO SE VENDE BAJO PEDIDO CON 20 DÍAS DE ANTELACIÓN.</a:t>
            </a:r>
          </a:p>
          <a:p>
            <a:endParaRPr lang="es-ES" dirty="0" smtClean="0"/>
          </a:p>
          <a:p>
            <a:endParaRPr lang="es-ES" dirty="0"/>
          </a:p>
        </p:txBody>
      </p:sp>
      <p:pic>
        <p:nvPicPr>
          <p:cNvPr id="5" name="4 Marcador de posición de imagen" descr="IMG-20140224-WA0011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2514" b="12514"/>
          <a:stretch>
            <a:fillRect/>
          </a:stretch>
        </p:blipFill>
        <p:spPr>
          <a:xfrm>
            <a:off x="683568" y="1052736"/>
            <a:ext cx="4206240" cy="4206240"/>
          </a:xfrm>
        </p:spPr>
      </p:pic>
      <p:pic>
        <p:nvPicPr>
          <p:cNvPr id="6" name="5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123699" cy="8829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s-ES" dirty="0" err="1" smtClean="0"/>
              <a:t>Bisuteria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r>
              <a:rPr lang="es-ES" dirty="0" smtClean="0"/>
              <a:t/>
            </a:r>
            <a:br>
              <a:rPr lang="es-ES" dirty="0" smtClean="0"/>
            </a:b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s-ES" dirty="0"/>
          </a:p>
        </p:txBody>
      </p:sp>
      <p:pic>
        <p:nvPicPr>
          <p:cNvPr id="4" name="3 Imagen" descr="BdsZtUYIYAA1Q6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1520" y="188640"/>
            <a:ext cx="1333500" cy="1047750"/>
          </a:xfrm>
          <a:prstGeom prst="rect">
            <a:avLst/>
          </a:prstGeom>
        </p:spPr>
      </p:pic>
      <p:pic>
        <p:nvPicPr>
          <p:cNvPr id="5" name="4 Imagen" descr="IMG-20140224-WA001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03848" y="1988840"/>
            <a:ext cx="5154149" cy="40816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399032"/>
          </a:xfrm>
        </p:spPr>
        <p:txBody>
          <a:bodyPr/>
          <a:lstStyle/>
          <a:p>
            <a:pPr algn="ctr"/>
            <a:r>
              <a:rPr lang="es-ES" dirty="0" smtClean="0"/>
              <a:t>MANUALIDADES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2285984" y="5929330"/>
            <a:ext cx="50720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400" b="1" dirty="0" smtClean="0">
                <a:solidFill>
                  <a:schemeClr val="accent1">
                    <a:lumMod val="75000"/>
                  </a:schemeClr>
                </a:solidFill>
              </a:rPr>
              <a:t>PRECIO: 2’50€/UNIDAD</a:t>
            </a:r>
            <a:endParaRPr lang="es-ES_tradnl" sz="34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8 Imagen" descr="fiel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28860" y="1214422"/>
            <a:ext cx="4643470" cy="4643446"/>
          </a:xfrm>
          <a:prstGeom prst="rect">
            <a:avLst/>
          </a:prstGeom>
        </p:spPr>
      </p:pic>
      <p:pic>
        <p:nvPicPr>
          <p:cNvPr id="11" name="10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3335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s-ES" dirty="0" smtClean="0"/>
              <a:t>MANUALIDADES</a:t>
            </a:r>
            <a:endParaRPr lang="es-ES_tradnl" dirty="0"/>
          </a:p>
        </p:txBody>
      </p:sp>
      <p:pic>
        <p:nvPicPr>
          <p:cNvPr id="4" name="3 Imagen" descr="fiel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15" y="1314450"/>
            <a:ext cx="6357982" cy="4614880"/>
          </a:xfrm>
          <a:prstGeom prst="rect">
            <a:avLst/>
          </a:prstGeom>
        </p:spPr>
      </p:pic>
      <p:sp>
        <p:nvSpPr>
          <p:cNvPr id="5" name="4 CuadroTexto"/>
          <p:cNvSpPr txBox="1"/>
          <p:nvPr/>
        </p:nvSpPr>
        <p:spPr>
          <a:xfrm>
            <a:off x="2428860" y="5786454"/>
            <a:ext cx="514353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3000" b="1" dirty="0" smtClean="0"/>
              <a:t>PRECIO: 2’50€ / UND.</a:t>
            </a:r>
            <a:endParaRPr lang="es-ES_tradnl" sz="3000" b="1" dirty="0"/>
          </a:p>
        </p:txBody>
      </p:sp>
      <p:pic>
        <p:nvPicPr>
          <p:cNvPr id="6" name="5 Imagen" descr="BdsZtUYIYAA1Q6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88640"/>
            <a:ext cx="1333500" cy="10477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s-ES" dirty="0" smtClean="0"/>
              <a:t>CAMISETAS</a:t>
            </a:r>
            <a:br>
              <a:rPr lang="es-ES" dirty="0" smtClean="0"/>
            </a:br>
            <a:endParaRPr lang="es-ES" dirty="0"/>
          </a:p>
        </p:txBody>
      </p:sp>
      <p:pic>
        <p:nvPicPr>
          <p:cNvPr id="13" name="12 Marcador de contenido" descr="IMG-20140224-WA0065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683569" y="1484785"/>
            <a:ext cx="2664296" cy="4630266"/>
          </a:xfrm>
        </p:spPr>
      </p:pic>
      <p:pic>
        <p:nvPicPr>
          <p:cNvPr id="14" name="13 Marcador de contenido" descr="IMG-20140224-WA0066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3563888" y="1484784"/>
            <a:ext cx="2736304" cy="4630266"/>
          </a:xfrm>
        </p:spPr>
      </p:pic>
      <p:pic>
        <p:nvPicPr>
          <p:cNvPr id="15" name="14 Imagen" descr="IMG-20140224-WA00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72200" y="1484784"/>
            <a:ext cx="2411760" cy="4653136"/>
          </a:xfrm>
          <a:prstGeom prst="rect">
            <a:avLst/>
          </a:prstGeom>
        </p:spPr>
      </p:pic>
      <p:sp>
        <p:nvSpPr>
          <p:cNvPr id="16" name="15 CuadroTexto"/>
          <p:cNvSpPr txBox="1"/>
          <p:nvPr/>
        </p:nvSpPr>
        <p:spPr>
          <a:xfrm>
            <a:off x="3491880" y="5229200"/>
            <a:ext cx="49685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dirty="0" smtClean="0"/>
              <a:t>PRECIO: 20€ </a:t>
            </a:r>
          </a:p>
          <a:p>
            <a:r>
              <a:rPr lang="es-ES" dirty="0" smtClean="0"/>
              <a:t>TALLAS: XS, S, M, L Y XL.</a:t>
            </a:r>
            <a:endParaRPr lang="es-ES" dirty="0"/>
          </a:p>
        </p:txBody>
      </p:sp>
      <p:pic>
        <p:nvPicPr>
          <p:cNvPr id="7" name="6 Imagen" descr="BdsZtUYIYAA1Q6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51520" y="188640"/>
            <a:ext cx="1333500" cy="10477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3.jpeg"/></Relationships>
</file>

<file path=ppt/theme/_rels/them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_rels/them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image" Target="../media/image5.jpeg"/></Relationships>
</file>

<file path=ppt/theme/_rels/them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7.jpeg"/></Relationships>
</file>

<file path=ppt/theme/_rels/them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8.jpeg"/></Relationships>
</file>

<file path=ppt/theme/theme1.xml><?xml version="1.0" encoding="utf-8"?>
<a:theme xmlns:a="http://schemas.openxmlformats.org/drawingml/2006/main" name="Viajes">
  <a:themeElements>
    <a:clrScheme name="Viajes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Viajes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Viajes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pulento">
  <a:themeElements>
    <a:clrScheme name="Opulento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Opulento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pulento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Brío">
  <a:themeElements>
    <a:clrScheme name="Brío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Brío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1_Papel">
  <a:themeElements>
    <a:clrScheme name="Papel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l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apel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irador">
  <a:themeElements>
    <a:clrScheme name="Mirador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Mirador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irador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199</TotalTime>
  <Words>463</Words>
  <Application>Microsoft Office PowerPoint</Application>
  <PresentationFormat>Presentación en pantalla (4:3)</PresentationFormat>
  <Paragraphs>125</Paragraphs>
  <Slides>26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7</vt:i4>
      </vt:variant>
      <vt:variant>
        <vt:lpstr>Títulos de diapositiva</vt:lpstr>
      </vt:variant>
      <vt:variant>
        <vt:i4>26</vt:i4>
      </vt:variant>
    </vt:vector>
  </HeadingPairs>
  <TitlesOfParts>
    <vt:vector size="33" baseType="lpstr">
      <vt:lpstr>Viajes</vt:lpstr>
      <vt:lpstr>Opulento</vt:lpstr>
      <vt:lpstr>Brío</vt:lpstr>
      <vt:lpstr>Papel</vt:lpstr>
      <vt:lpstr>1_Papel</vt:lpstr>
      <vt:lpstr>Metro</vt:lpstr>
      <vt:lpstr>Mirador</vt:lpstr>
      <vt:lpstr>CATALOGO OFICIAL  date un capricho 2014</vt:lpstr>
      <vt:lpstr>índice</vt:lpstr>
      <vt:lpstr>bisutería</vt:lpstr>
      <vt:lpstr>bisutería</vt:lpstr>
      <vt:lpstr>Pulsera con nombre</vt:lpstr>
      <vt:lpstr>Bisuteria   </vt:lpstr>
      <vt:lpstr>MANUALIDADES</vt:lpstr>
      <vt:lpstr>MANUALIDADES</vt:lpstr>
      <vt:lpstr>CAMISETAS </vt:lpstr>
      <vt:lpstr>    ARROCES Y FRUTOS SECOS</vt:lpstr>
      <vt:lpstr>    ARROCES Y FRUTOS SECOS</vt:lpstr>
      <vt:lpstr>DULCES TIPICOS</vt:lpstr>
      <vt:lpstr>DULCES TIPICOS </vt:lpstr>
      <vt:lpstr>Diapositiva 14</vt:lpstr>
      <vt:lpstr>Diapositiva 15</vt:lpstr>
      <vt:lpstr>Diapositiva 16</vt:lpstr>
      <vt:lpstr>CONSERVAS Y EMBUTIDOS</vt:lpstr>
      <vt:lpstr>CONSERVAS Y EMBUTIDOS</vt:lpstr>
      <vt:lpstr>CONSERVAS Y EMBUTIDOS</vt:lpstr>
      <vt:lpstr>CONSERVAS Y EMBUTIDOS</vt:lpstr>
      <vt:lpstr>TAZAS</vt:lpstr>
      <vt:lpstr>VARIOS</vt:lpstr>
      <vt:lpstr>VARIOS</vt:lpstr>
      <vt:lpstr>VARIOS</vt:lpstr>
      <vt:lpstr>      TARTAS DE CHUCHERÍAS</vt:lpstr>
      <vt:lpstr>  CONDICIONES DE CATALOGO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CATALOGO OFICIAL  date un capricho 2014</dc:title>
  <dc:creator>pedro</dc:creator>
  <cp:lastModifiedBy>gestion1</cp:lastModifiedBy>
  <cp:revision>24</cp:revision>
  <dcterms:created xsi:type="dcterms:W3CDTF">2014-02-27T16:27:14Z</dcterms:created>
  <dcterms:modified xsi:type="dcterms:W3CDTF">2014-03-07T12:11:14Z</dcterms:modified>
</cp:coreProperties>
</file>