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2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E609-E8B1-49C1-8E71-4D6B10643526}" type="datetimeFigureOut">
              <a:rPr lang="es-ES" smtClean="0"/>
              <a:pPr/>
              <a:t>11/03/2014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D69C-858A-4065-92A7-8C5C49AA69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E609-E8B1-49C1-8E71-4D6B10643526}" type="datetimeFigureOut">
              <a:rPr lang="es-ES" smtClean="0"/>
              <a:pPr/>
              <a:t>11/03/2014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D69C-858A-4065-92A7-8C5C49AA69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E609-E8B1-49C1-8E71-4D6B10643526}" type="datetimeFigureOut">
              <a:rPr lang="es-ES" smtClean="0"/>
              <a:pPr/>
              <a:t>11/03/2014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D69C-858A-4065-92A7-8C5C49AA69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E609-E8B1-49C1-8E71-4D6B10643526}" type="datetimeFigureOut">
              <a:rPr lang="es-ES" smtClean="0"/>
              <a:pPr/>
              <a:t>11/03/2014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D69C-858A-4065-92A7-8C5C49AA69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E609-E8B1-49C1-8E71-4D6B10643526}" type="datetimeFigureOut">
              <a:rPr lang="es-ES" smtClean="0"/>
              <a:pPr/>
              <a:t>11/03/2014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D69C-858A-4065-92A7-8C5C49AA69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E609-E8B1-49C1-8E71-4D6B10643526}" type="datetimeFigureOut">
              <a:rPr lang="es-ES" smtClean="0"/>
              <a:pPr/>
              <a:t>11/03/2014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D69C-858A-4065-92A7-8C5C49AA69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E609-E8B1-49C1-8E71-4D6B10643526}" type="datetimeFigureOut">
              <a:rPr lang="es-ES" smtClean="0"/>
              <a:pPr/>
              <a:t>11/03/2014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D69C-858A-4065-92A7-8C5C49AA69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E609-E8B1-49C1-8E71-4D6B10643526}" type="datetimeFigureOut">
              <a:rPr lang="es-ES" smtClean="0"/>
              <a:pPr/>
              <a:t>11/03/2014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D69C-858A-4065-92A7-8C5C49AA69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E609-E8B1-49C1-8E71-4D6B10643526}" type="datetimeFigureOut">
              <a:rPr lang="es-ES" smtClean="0"/>
              <a:pPr/>
              <a:t>11/03/2014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D69C-858A-4065-92A7-8C5C49AA69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E609-E8B1-49C1-8E71-4D6B10643526}" type="datetimeFigureOut">
              <a:rPr lang="es-ES" smtClean="0"/>
              <a:pPr/>
              <a:t>11/03/2014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D69C-858A-4065-92A7-8C5C49AA69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E609-E8B1-49C1-8E71-4D6B10643526}" type="datetimeFigureOut">
              <a:rPr lang="es-ES" smtClean="0"/>
              <a:pPr/>
              <a:t>11/03/2014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76D69C-858A-4065-92A7-8C5C49AA69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A76D69C-858A-4065-92A7-8C5C49AA69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9C8E609-E8B1-49C1-8E71-4D6B10643526}" type="datetimeFigureOut">
              <a:rPr lang="es-ES" smtClean="0"/>
              <a:pPr/>
              <a:t>11/03/2014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543800" cy="2593975"/>
          </a:xfrm>
        </p:spPr>
        <p:txBody>
          <a:bodyPr/>
          <a:lstStyle/>
          <a:p>
            <a:r>
              <a:rPr lang="es-ES" dirty="0" smtClean="0"/>
              <a:t>CATÁLOGO DE PRODUCTOS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Con </a:t>
            </a:r>
            <a:r>
              <a:rPr lang="es-ES" dirty="0" err="1" smtClean="0"/>
              <a:t>Swag</a:t>
            </a:r>
            <a:r>
              <a:rPr lang="es-ES" dirty="0" smtClean="0"/>
              <a:t> mini empresa. </a:t>
            </a:r>
            <a:endParaRPr lang="es-ES" dirty="0"/>
          </a:p>
        </p:txBody>
      </p:sp>
      <p:pic>
        <p:nvPicPr>
          <p:cNvPr id="1026" name="Picture 2" descr="C:\clases\EJE\13-14\logo con sw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95385"/>
            <a:ext cx="4165650" cy="128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56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Horchata de chufa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851920" y="1628800"/>
            <a:ext cx="4032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Disfruta de una merienda típica valenciana, ¡la horchata con </a:t>
            </a:r>
            <a:r>
              <a:rPr lang="es-ES" dirty="0" err="1" smtClean="0"/>
              <a:t>fartons</a:t>
            </a:r>
            <a:r>
              <a:rPr lang="es-ES" dirty="0" smtClean="0"/>
              <a:t> está deliciosa! La que vendemos hay que diluirla en agua, por lo tanto una botella dura </a:t>
            </a:r>
            <a:r>
              <a:rPr lang="es-ES" smtClean="0"/>
              <a:t>mucho más.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5.00€ la botella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84784"/>
            <a:ext cx="1675209" cy="4800600"/>
          </a:xfrm>
        </p:spPr>
      </p:pic>
    </p:spTree>
    <p:extLst>
      <p:ext uri="{BB962C8B-B14F-4D97-AF65-F5344CB8AC3E}">
        <p14:creationId xmlns:p14="http://schemas.microsoft.com/office/powerpoint/2010/main" val="33204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Bollet</a:t>
            </a:r>
            <a:r>
              <a:rPr lang="es-ES" dirty="0" smtClean="0"/>
              <a:t> de canela (Chocolate artesano)</a:t>
            </a:r>
            <a:endParaRPr lang="es-ES" dirty="0"/>
          </a:p>
        </p:txBody>
      </p:sp>
      <p:pic>
        <p:nvPicPr>
          <p:cNvPr id="4" name="3 Marcador de contenido" descr="bollet2_1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916832"/>
            <a:ext cx="4476929" cy="20882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827584" y="4509120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Un delicioso dulce artesano con un suave sabor a canela.</a:t>
            </a:r>
          </a:p>
          <a:p>
            <a:endParaRPr lang="es-ES" dirty="0" smtClean="0"/>
          </a:p>
          <a:p>
            <a:r>
              <a:rPr lang="es-ES" dirty="0" smtClean="0"/>
              <a:t>Precio: 1’10€ la unidad (Bollo 50 gramos)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Fartons</a:t>
            </a:r>
            <a:r>
              <a:rPr lang="es-ES" dirty="0" smtClean="0"/>
              <a:t> Polo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2" b="15969"/>
          <a:stretch/>
        </p:blipFill>
        <p:spPr>
          <a:xfrm>
            <a:off x="1066801" y="1600201"/>
            <a:ext cx="3902363" cy="2565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5220072" y="1844824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¡Vienen genial para acompañar con la horchata! Su dulce sabor mediterráneo y su suave textura son irresistibles.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115616" y="465313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1.00€ el paquete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877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Longaniza de Pascua</a:t>
            </a:r>
            <a:endParaRPr lang="es-ES" dirty="0"/>
          </a:p>
        </p:txBody>
      </p:sp>
      <p:pic>
        <p:nvPicPr>
          <p:cNvPr id="4" name="3 Marcador de contenido" descr="TapasFiesta_longaniza-de-pascu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348880"/>
            <a:ext cx="3151221" cy="31512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4283968" y="1628800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 un tipo de embutido seco que antes se vendía solo en </a:t>
            </a:r>
            <a:r>
              <a:rPr lang="es-ES" dirty="0" smtClean="0"/>
              <a:t>Pascua </a:t>
            </a:r>
            <a:r>
              <a:rPr lang="es-ES" dirty="0" smtClean="0"/>
              <a:t>pero que ahora se vende durante todo el año. Se vende en paquetes envasados al vacío de aproximadamente ¼ de kg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355976" y="494116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12€ / kg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Chocolate artesano a la piedra</a:t>
            </a:r>
            <a:endParaRPr lang="es-ES" dirty="0"/>
          </a:p>
        </p:txBody>
      </p:sp>
      <p:pic>
        <p:nvPicPr>
          <p:cNvPr id="4" name="3 Marcador de contenido" descr="piedra_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700808"/>
            <a:ext cx="4631306" cy="21602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755576" y="4725144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Un chocolate a la piedra artesano muy bueno.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Precio: 2’10€ la tableta de </a:t>
            </a:r>
            <a:r>
              <a:rPr lang="es-ES" dirty="0" smtClean="0"/>
              <a:t>125 </a:t>
            </a:r>
            <a:r>
              <a:rPr lang="es-ES" dirty="0" smtClean="0"/>
              <a:t>gramos.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Arroz la campana</a:t>
            </a:r>
            <a:endParaRPr lang="es-ES" dirty="0"/>
          </a:p>
        </p:txBody>
      </p:sp>
      <p:pic>
        <p:nvPicPr>
          <p:cNvPr id="6" name="5 Marcador de contenido" descr="big-es-fotosarrozextra1y5kgnuevodise-n-ofotosistema0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00808"/>
            <a:ext cx="3096344" cy="41284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6 CuadroTexto"/>
          <p:cNvSpPr txBox="1"/>
          <p:nvPr/>
        </p:nvSpPr>
        <p:spPr>
          <a:xfrm>
            <a:off x="4211960" y="1700808"/>
            <a:ext cx="38884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Arroz de toda la vida, de marca la campana.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Precio: 1€/kg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DATOS DE CONTACTO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Florida </a:t>
            </a:r>
            <a:r>
              <a:rPr lang="es-ES" dirty="0" err="1" smtClean="0"/>
              <a:t>Secundària</a:t>
            </a:r>
            <a:r>
              <a:rPr lang="es-ES" dirty="0" smtClean="0"/>
              <a:t>:</a:t>
            </a:r>
          </a:p>
          <a:p>
            <a:r>
              <a:rPr lang="es-ES" dirty="0" err="1" smtClean="0"/>
              <a:t>Av</a:t>
            </a:r>
            <a:r>
              <a:rPr lang="es-ES" dirty="0" smtClean="0"/>
              <a:t>/Diputación s/n 46470 </a:t>
            </a:r>
            <a:r>
              <a:rPr lang="es-ES" dirty="0" err="1" smtClean="0"/>
              <a:t>Catarroja</a:t>
            </a:r>
            <a:endParaRPr lang="es-ES" dirty="0" smtClean="0"/>
          </a:p>
          <a:p>
            <a:r>
              <a:rPr lang="es-ES" dirty="0" smtClean="0"/>
              <a:t>961220382</a:t>
            </a:r>
          </a:p>
          <a:p>
            <a:r>
              <a:rPr lang="es-ES" dirty="0" smtClean="0"/>
              <a:t>Persona de contacto: Esther Romo</a:t>
            </a:r>
          </a:p>
          <a:p>
            <a:endParaRPr lang="es-ES" dirty="0"/>
          </a:p>
          <a:p>
            <a:r>
              <a:rPr lang="es-ES" dirty="0" smtClean="0"/>
              <a:t>E-mail: conswagcooperativa@gmail.com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54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50</TotalTime>
  <Words>209</Words>
  <Application>Microsoft Office PowerPoint</Application>
  <PresentationFormat>Presentación en pantalla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Adyacencia</vt:lpstr>
      <vt:lpstr>CATÁLOGO DE PRODUCTOS </vt:lpstr>
      <vt:lpstr>Horchata de chufa</vt:lpstr>
      <vt:lpstr>Bollet de canela (Chocolate artesano)</vt:lpstr>
      <vt:lpstr>Fartons Polo</vt:lpstr>
      <vt:lpstr>Longaniza de Pascua</vt:lpstr>
      <vt:lpstr>Chocolate artesano a la piedra</vt:lpstr>
      <vt:lpstr>Arroz la campana</vt:lpstr>
      <vt:lpstr>DATOS DE CONTACTO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PRODUCTOS</dc:title>
  <dc:creator>Laia Clemente Crespo</dc:creator>
  <cp:lastModifiedBy>Esther Romo Gimeno</cp:lastModifiedBy>
  <cp:revision>8</cp:revision>
  <dcterms:created xsi:type="dcterms:W3CDTF">2014-01-29T13:04:18Z</dcterms:created>
  <dcterms:modified xsi:type="dcterms:W3CDTF">2014-03-11T09:34:51Z</dcterms:modified>
</cp:coreProperties>
</file>