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>
        <p:scale>
          <a:sx n="62" d="100"/>
          <a:sy n="62" d="100"/>
        </p:scale>
        <p:origin x="-2232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793E-7E06-4DEF-BA91-CEA4CA12FAE0}" type="datetimeFigureOut">
              <a:rPr lang="es-ES" smtClean="0"/>
              <a:pPr/>
              <a:t>07/11/2013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4911A-6468-4282-91D7-B8043AF32E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lec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541106"/>
            <a:ext cx="2489614" cy="2102340"/>
          </a:xfrm>
          <a:prstGeom prst="rect">
            <a:avLst/>
          </a:prstGeom>
        </p:spPr>
      </p:pic>
      <p:pic>
        <p:nvPicPr>
          <p:cNvPr id="4" name="3 Imagen" descr="ADRI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22560"/>
            <a:ext cx="1269648" cy="143670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11 Imagen" descr="ANDRE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1357298"/>
            <a:ext cx="1269648" cy="1302204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12 Imagen" descr="CHRISTI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3429000"/>
            <a:ext cx="1435255" cy="1545659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4 Imagen" descr="iba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6050" y="5000636"/>
            <a:ext cx="1380052" cy="1527258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5 Imagen" descr="ma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570" y="812673"/>
            <a:ext cx="1214446" cy="1548726"/>
          </a:xfrm>
          <a:prstGeom prst="ellipse">
            <a:avLst/>
          </a:prstGeom>
          <a:ln w="63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6 Imagen" descr="karim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7259" y="4846626"/>
            <a:ext cx="1370536" cy="1419483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7 Imagen" descr="ine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5074" y="2987300"/>
            <a:ext cx="1150709" cy="1412896"/>
          </a:xfrm>
          <a:prstGeom prst="ellipse">
            <a:avLst/>
          </a:prstGeom>
          <a:ln w="63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17 CuadroTexto"/>
          <p:cNvSpPr txBox="1"/>
          <p:nvPr/>
        </p:nvSpPr>
        <p:spPr>
          <a:xfrm>
            <a:off x="6929454" y="485776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Karima</a:t>
            </a:r>
            <a:r>
              <a:rPr lang="es-ES" dirty="0" smtClean="0"/>
              <a:t> e Inés : Administración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71472" y="5429264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Christian , </a:t>
            </a:r>
            <a:r>
              <a:rPr lang="es-ES" dirty="0" err="1" smtClean="0"/>
              <a:t>Andrei</a:t>
            </a:r>
            <a:r>
              <a:rPr lang="es-ES" dirty="0" smtClean="0"/>
              <a:t> e </a:t>
            </a:r>
            <a:r>
              <a:rPr lang="es-ES" dirty="0" err="1" smtClean="0"/>
              <a:t>Ibai</a:t>
            </a:r>
            <a:r>
              <a:rPr lang="es-ES" dirty="0" smtClean="0"/>
              <a:t> : Marketing</a:t>
            </a:r>
          </a:p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786578" y="500042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 y </a:t>
            </a:r>
            <a:r>
              <a:rPr lang="es-ES" dirty="0" err="1" smtClean="0"/>
              <a:t>Adriánn</a:t>
            </a:r>
            <a:r>
              <a:rPr lang="es-ES" smtClean="0"/>
              <a:t> : </a:t>
            </a:r>
            <a:r>
              <a:rPr lang="es-ES" dirty="0" smtClean="0"/>
              <a:t>compra y venta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IESO Berriozar</dc:creator>
  <cp:lastModifiedBy>IESO Berriozar</cp:lastModifiedBy>
  <cp:revision>7</cp:revision>
  <dcterms:created xsi:type="dcterms:W3CDTF">2013-10-31T13:17:51Z</dcterms:created>
  <dcterms:modified xsi:type="dcterms:W3CDTF">2013-11-07T13:27:14Z</dcterms:modified>
</cp:coreProperties>
</file>