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8313"/>
    <a:srgbClr val="8CAF47"/>
    <a:srgbClr val="698335"/>
    <a:srgbClr val="35B220"/>
    <a:srgbClr val="216E14"/>
    <a:srgbClr val="0F5512"/>
    <a:srgbClr val="99B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84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0BEC8B-C991-4363-A413-C5454DD5DB79}" type="doc">
      <dgm:prSet loTypeId="urn:microsoft.com/office/officeart/2011/layout/HexagonRadial" loCatId="cycle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9016AF1A-551B-49BC-9E8D-5B186F3F3D0A}">
      <dgm:prSet phldrT="[Texto]" custT="1"/>
      <dgm:spPr>
        <a:solidFill>
          <a:srgbClr val="698335"/>
        </a:solidFill>
      </dgm:spPr>
      <dgm:t>
        <a:bodyPr/>
        <a:lstStyle/>
        <a:p>
          <a:r>
            <a:rPr lang="es-ES" sz="1800" b="1" dirty="0" smtClean="0">
              <a:solidFill>
                <a:schemeClr val="tx1"/>
              </a:solidFill>
              <a:latin typeface="Century Schoolbook" panose="02040604050505020304" pitchFamily="18" charset="0"/>
            </a:rPr>
            <a:t>COORP. AJOASEITE</a:t>
          </a:r>
          <a:endParaRPr lang="es-ES" sz="1800" b="1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299B15F6-90C3-4515-BD71-0FB2E9E9B352}" type="parTrans" cxnId="{26F4F558-BA3A-4678-BE4F-9336F44AF911}">
      <dgm:prSet/>
      <dgm:spPr/>
      <dgm:t>
        <a:bodyPr/>
        <a:lstStyle/>
        <a:p>
          <a:endParaRPr lang="es-ES"/>
        </a:p>
      </dgm:t>
    </dgm:pt>
    <dgm:pt modelId="{4645D90B-F364-4002-B5DC-D80CCA6C37B4}" type="sibTrans" cxnId="{26F4F558-BA3A-4678-BE4F-9336F44AF911}">
      <dgm:prSet/>
      <dgm:spPr/>
      <dgm:t>
        <a:bodyPr/>
        <a:lstStyle/>
        <a:p>
          <a:endParaRPr lang="es-ES"/>
        </a:p>
      </dgm:t>
    </dgm:pt>
    <dgm:pt modelId="{C4815FAE-1243-47D1-98AB-8EC7DD65AC0E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Dpto. Administración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6BA93885-C5C0-4348-A607-401DD1E78B37}" type="parTrans" cxnId="{BB05A124-904C-4542-8045-841F2A689547}">
      <dgm:prSet/>
      <dgm:spPr/>
      <dgm:t>
        <a:bodyPr/>
        <a:lstStyle/>
        <a:p>
          <a:endParaRPr lang="es-ES"/>
        </a:p>
      </dgm:t>
    </dgm:pt>
    <dgm:pt modelId="{B7069A69-42A2-4FC7-AD9B-1F4FFF23BA0F}" type="sibTrans" cxnId="{BB05A124-904C-4542-8045-841F2A689547}">
      <dgm:prSet/>
      <dgm:spPr/>
      <dgm:t>
        <a:bodyPr/>
        <a:lstStyle/>
        <a:p>
          <a:endParaRPr lang="es-ES"/>
        </a:p>
      </dgm:t>
    </dgm:pt>
    <dgm:pt modelId="{9082F786-ECDA-4CE0-810E-0AC87E89E162}">
      <dgm:prSet phldrT="[Texto]" custT="1"/>
      <dgm:spPr>
        <a:solidFill>
          <a:srgbClr val="8CAF47"/>
        </a:solidFill>
        <a:ln>
          <a:noFill/>
        </a:ln>
      </dgm:spPr>
      <dgm:t>
        <a:bodyPr/>
        <a:lstStyle/>
        <a:p>
          <a:r>
            <a:rPr lang="es-ES" sz="1400" b="0" dirty="0" smtClean="0">
              <a:solidFill>
                <a:schemeClr val="tx1"/>
              </a:solidFill>
              <a:latin typeface="Century Schoolbook" panose="02040604050505020304" pitchFamily="18" charset="0"/>
            </a:rPr>
            <a:t>Dpto. Comercial</a:t>
          </a:r>
          <a:endParaRPr lang="es-ES" sz="1400" b="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7243712C-5BC5-49EE-9375-489E0EEF4030}" type="parTrans" cxnId="{DF8FF86C-5B26-4D91-817A-2D37B3D7EBBE}">
      <dgm:prSet/>
      <dgm:spPr/>
      <dgm:t>
        <a:bodyPr/>
        <a:lstStyle/>
        <a:p>
          <a:endParaRPr lang="es-ES"/>
        </a:p>
      </dgm:t>
    </dgm:pt>
    <dgm:pt modelId="{2723B4F3-B50C-416B-84CD-51C951B84601}" type="sibTrans" cxnId="{DF8FF86C-5B26-4D91-817A-2D37B3D7EBBE}">
      <dgm:prSet/>
      <dgm:spPr/>
      <dgm:t>
        <a:bodyPr/>
        <a:lstStyle/>
        <a:p>
          <a:endParaRPr lang="es-ES"/>
        </a:p>
      </dgm:t>
    </dgm:pt>
    <dgm:pt modelId="{6E407726-F8DD-4536-AF27-AB2DFF6DF080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Dpto. Comunicación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151B299B-C06C-42CA-B542-1E161649A7F3}" type="parTrans" cxnId="{0DDCB6CE-D202-4A2F-BAF5-2DA2B0597575}">
      <dgm:prSet/>
      <dgm:spPr/>
      <dgm:t>
        <a:bodyPr/>
        <a:lstStyle/>
        <a:p>
          <a:endParaRPr lang="es-ES"/>
        </a:p>
      </dgm:t>
    </dgm:pt>
    <dgm:pt modelId="{FE84DCF2-BF67-4132-9A18-5314E6247AA3}" type="sibTrans" cxnId="{0DDCB6CE-D202-4A2F-BAF5-2DA2B0597575}">
      <dgm:prSet/>
      <dgm:spPr/>
      <dgm:t>
        <a:bodyPr/>
        <a:lstStyle/>
        <a:p>
          <a:endParaRPr lang="es-ES"/>
        </a:p>
      </dgm:t>
    </dgm:pt>
    <dgm:pt modelId="{47D6BE77-4125-432F-A97C-54A7D51683CE}">
      <dgm:prSet phldrT="[Texto]" custT="1"/>
      <dgm:spPr>
        <a:solidFill>
          <a:srgbClr val="8CAF47"/>
        </a:solidFill>
      </dgm:spPr>
      <dgm:t>
        <a:bodyPr/>
        <a:lstStyle/>
        <a:p>
          <a:endParaRPr lang="es-ES" sz="1400" dirty="0" smtClean="0">
            <a:solidFill>
              <a:schemeClr val="tx1"/>
            </a:solidFill>
            <a:latin typeface="Century Schoolbook" panose="02040604050505020304" pitchFamily="18" charset="0"/>
          </a:endParaRPr>
        </a:p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Dpto. </a:t>
          </a:r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Publicidad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17545D54-1596-4CF0-8777-A2A0759605FA}" type="parTrans" cxnId="{E7B347B1-311C-4B51-8C7A-6D1C823A7D63}">
      <dgm:prSet/>
      <dgm:spPr/>
      <dgm:t>
        <a:bodyPr/>
        <a:lstStyle/>
        <a:p>
          <a:endParaRPr lang="es-ES"/>
        </a:p>
      </dgm:t>
    </dgm:pt>
    <dgm:pt modelId="{350E1964-E432-46B5-B4AE-24EACAA67B8E}" type="sibTrans" cxnId="{E7B347B1-311C-4B51-8C7A-6D1C823A7D63}">
      <dgm:prSet/>
      <dgm:spPr/>
      <dgm:t>
        <a:bodyPr/>
        <a:lstStyle/>
        <a:p>
          <a:endParaRPr lang="es-ES"/>
        </a:p>
      </dgm:t>
    </dgm:pt>
    <dgm:pt modelId="{D434BE9E-8C76-4E70-85FD-2D45DF40A8B2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Dpto. </a:t>
          </a:r>
          <a:r>
            <a:rPr lang="es-ES" sz="1400" smtClean="0">
              <a:solidFill>
                <a:schemeClr val="tx1"/>
              </a:solidFill>
              <a:latin typeface="Century Schoolbook" panose="02040604050505020304" pitchFamily="18" charset="0"/>
            </a:rPr>
            <a:t>Producción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56BA5A84-00C7-4645-B305-9D87D69960E6}" type="parTrans" cxnId="{EA5E930D-5D95-4E45-9BDD-92F0CDFA2E2A}">
      <dgm:prSet/>
      <dgm:spPr/>
      <dgm:t>
        <a:bodyPr/>
        <a:lstStyle/>
        <a:p>
          <a:endParaRPr lang="es-ES"/>
        </a:p>
      </dgm:t>
    </dgm:pt>
    <dgm:pt modelId="{80E82D7F-E393-40D3-B57F-196A8E9C03F1}" type="sibTrans" cxnId="{EA5E930D-5D95-4E45-9BDD-92F0CDFA2E2A}">
      <dgm:prSet/>
      <dgm:spPr/>
      <dgm:t>
        <a:bodyPr/>
        <a:lstStyle/>
        <a:p>
          <a:endParaRPr lang="es-ES"/>
        </a:p>
      </dgm:t>
    </dgm:pt>
    <dgm:pt modelId="{B3BEB517-7BC2-4A97-B820-02650C752024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Dpto. Recursos Humanos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BC70B3B7-2A5A-431D-87E3-21F4BC2F59E1}" type="parTrans" cxnId="{5BDFD6CF-9858-4C00-B495-A867D0D2719D}">
      <dgm:prSet/>
      <dgm:spPr/>
      <dgm:t>
        <a:bodyPr/>
        <a:lstStyle/>
        <a:p>
          <a:endParaRPr lang="es-ES"/>
        </a:p>
      </dgm:t>
    </dgm:pt>
    <dgm:pt modelId="{7B646550-F4F3-4EA5-A681-1A6EB6DB6E50}" type="sibTrans" cxnId="{5BDFD6CF-9858-4C00-B495-A867D0D2719D}">
      <dgm:prSet/>
      <dgm:spPr/>
      <dgm:t>
        <a:bodyPr/>
        <a:lstStyle/>
        <a:p>
          <a:endParaRPr lang="es-ES"/>
        </a:p>
      </dgm:t>
    </dgm:pt>
    <dgm:pt modelId="{5EFD3ADA-8F22-4E20-A73A-47CF71B24447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Trino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FD3D6006-42A0-447A-AB14-B8AD77A27C5A}" type="parTrans" cxnId="{F01AB085-DC5B-4647-B4B9-D7B000C86CAE}">
      <dgm:prSet/>
      <dgm:spPr/>
      <dgm:t>
        <a:bodyPr/>
        <a:lstStyle/>
        <a:p>
          <a:endParaRPr lang="es-ES"/>
        </a:p>
      </dgm:t>
    </dgm:pt>
    <dgm:pt modelId="{CB32720F-52B1-4804-B3DA-19DA3312FA71}" type="sibTrans" cxnId="{F01AB085-DC5B-4647-B4B9-D7B000C86CAE}">
      <dgm:prSet/>
      <dgm:spPr/>
      <dgm:t>
        <a:bodyPr/>
        <a:lstStyle/>
        <a:p>
          <a:endParaRPr lang="es-ES"/>
        </a:p>
      </dgm:t>
    </dgm:pt>
    <dgm:pt modelId="{8EEB9E43-20D0-4FBF-B808-5CBB62C10605}">
      <dgm:prSet phldrT="[Texto]" custT="1"/>
      <dgm:spPr>
        <a:solidFill>
          <a:srgbClr val="8CAF47"/>
        </a:solidFill>
        <a:ln>
          <a:noFill/>
        </a:ln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Allison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1A1CD2FE-C678-49EA-A823-BCC23744FE3C}" type="parTrans" cxnId="{5F84AF1D-E00D-4C3A-B8DC-3595D2629E32}">
      <dgm:prSet/>
      <dgm:spPr/>
      <dgm:t>
        <a:bodyPr/>
        <a:lstStyle/>
        <a:p>
          <a:endParaRPr lang="es-ES"/>
        </a:p>
      </dgm:t>
    </dgm:pt>
    <dgm:pt modelId="{97919F85-FD00-445D-8F10-272988016ACD}" type="sibTrans" cxnId="{5F84AF1D-E00D-4C3A-B8DC-3595D2629E32}">
      <dgm:prSet/>
      <dgm:spPr/>
      <dgm:t>
        <a:bodyPr/>
        <a:lstStyle/>
        <a:p>
          <a:endParaRPr lang="es-ES"/>
        </a:p>
      </dgm:t>
    </dgm:pt>
    <dgm:pt modelId="{E03589F0-4740-4C8F-81C2-478AA7830EF5}">
      <dgm:prSet phldrT="[Texto]" custT="1"/>
      <dgm:spPr>
        <a:solidFill>
          <a:srgbClr val="8CAF47"/>
        </a:solidFill>
        <a:ln>
          <a:noFill/>
        </a:ln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Nuria (</a:t>
          </a:r>
          <a:r>
            <a:rPr lang="es-ES" sz="1400" b="1" dirty="0" smtClean="0">
              <a:solidFill>
                <a:schemeClr val="tx1"/>
              </a:solidFill>
              <a:latin typeface="Century Schoolbook" panose="02040604050505020304" pitchFamily="18" charset="0"/>
            </a:rPr>
            <a:t>TESORERA</a:t>
          </a:r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)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6CCAB33A-B855-4C69-A6D8-C8CED7C0A2A8}" type="parTrans" cxnId="{5F952D01-E30A-4E40-B0E5-C0090A7F359A}">
      <dgm:prSet/>
      <dgm:spPr/>
      <dgm:t>
        <a:bodyPr/>
        <a:lstStyle/>
        <a:p>
          <a:endParaRPr lang="es-ES"/>
        </a:p>
      </dgm:t>
    </dgm:pt>
    <dgm:pt modelId="{CE27976D-2702-4168-A373-F075DCBC266E}" type="sibTrans" cxnId="{5F952D01-E30A-4E40-B0E5-C0090A7F359A}">
      <dgm:prSet/>
      <dgm:spPr/>
      <dgm:t>
        <a:bodyPr/>
        <a:lstStyle/>
        <a:p>
          <a:endParaRPr lang="es-ES"/>
        </a:p>
      </dgm:t>
    </dgm:pt>
    <dgm:pt modelId="{16ABAB5B-3DBE-4A3C-90FA-6FB52A63026E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Javi (</a:t>
          </a:r>
          <a:r>
            <a:rPr lang="es-ES" sz="1400" b="1" dirty="0" smtClean="0">
              <a:solidFill>
                <a:schemeClr val="tx1"/>
              </a:solidFill>
              <a:latin typeface="Century Schoolbook" panose="02040604050505020304" pitchFamily="18" charset="0"/>
            </a:rPr>
            <a:t>PRESIDENTE</a:t>
          </a:r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)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B33B6D7E-C398-4F90-871B-D6728EB60E84}" type="parTrans" cxnId="{0AB89050-22B5-489E-B745-95CFDE55515D}">
      <dgm:prSet/>
      <dgm:spPr/>
      <dgm:t>
        <a:bodyPr/>
        <a:lstStyle/>
        <a:p>
          <a:endParaRPr lang="es-ES"/>
        </a:p>
      </dgm:t>
    </dgm:pt>
    <dgm:pt modelId="{A81971F4-D137-44C4-8DB4-EDBB227B747B}" type="sibTrans" cxnId="{0AB89050-22B5-489E-B745-95CFDE55515D}">
      <dgm:prSet/>
      <dgm:spPr/>
      <dgm:t>
        <a:bodyPr/>
        <a:lstStyle/>
        <a:p>
          <a:endParaRPr lang="es-ES"/>
        </a:p>
      </dgm:t>
    </dgm:pt>
    <dgm:pt modelId="{C9537C8B-4F7B-4CB2-90B3-1FAF483B8D12}">
      <dgm:prSet phldrT="[Texto]" custT="1"/>
      <dgm:spPr>
        <a:solidFill>
          <a:srgbClr val="8CAF47"/>
        </a:solidFill>
        <a:ln>
          <a:noFill/>
        </a:ln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Francesca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A1B19BE8-EB41-4F42-ADEF-DA7807238A9D}" type="parTrans" cxnId="{23345E4C-93CB-4244-A749-B09DCE30760E}">
      <dgm:prSet/>
      <dgm:spPr/>
      <dgm:t>
        <a:bodyPr/>
        <a:lstStyle/>
        <a:p>
          <a:endParaRPr lang="es-ES"/>
        </a:p>
      </dgm:t>
    </dgm:pt>
    <dgm:pt modelId="{EA250D40-224D-4A25-9C6E-C69463C914A9}" type="sibTrans" cxnId="{23345E4C-93CB-4244-A749-B09DCE30760E}">
      <dgm:prSet/>
      <dgm:spPr/>
      <dgm:t>
        <a:bodyPr/>
        <a:lstStyle/>
        <a:p>
          <a:endParaRPr lang="es-ES"/>
        </a:p>
      </dgm:t>
    </dgm:pt>
    <dgm:pt modelId="{0EDB9332-07EB-47DF-B4D2-1A494D0B0698}">
      <dgm:prSet phldrT="[Texto]" custT="1"/>
      <dgm:spPr>
        <a:solidFill>
          <a:srgbClr val="8CAF47"/>
        </a:solidFill>
        <a:ln>
          <a:noFill/>
        </a:ln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Manuel Montesinos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60BC9257-307B-46D9-8BDF-5DD09AC5E123}" type="parTrans" cxnId="{543B73C7-B14F-4907-9651-D9E943B78BDF}">
      <dgm:prSet/>
      <dgm:spPr/>
      <dgm:t>
        <a:bodyPr/>
        <a:lstStyle/>
        <a:p>
          <a:endParaRPr lang="es-ES"/>
        </a:p>
      </dgm:t>
    </dgm:pt>
    <dgm:pt modelId="{0B53AC5A-0FD2-4EA1-8B79-EFF9BF9E5D04}" type="sibTrans" cxnId="{543B73C7-B14F-4907-9651-D9E943B78BDF}">
      <dgm:prSet/>
      <dgm:spPr/>
      <dgm:t>
        <a:bodyPr/>
        <a:lstStyle/>
        <a:p>
          <a:endParaRPr lang="es-ES"/>
        </a:p>
      </dgm:t>
    </dgm:pt>
    <dgm:pt modelId="{A18985C8-48DF-4FCA-9E03-126291F133D1}">
      <dgm:prSet phldrT="[Texto]" custT="1"/>
      <dgm:spPr>
        <a:solidFill>
          <a:srgbClr val="8CAF47"/>
        </a:solidFill>
        <a:ln>
          <a:noFill/>
        </a:ln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Renzo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C082284B-6012-4F67-883F-DA7B39514ED3}" type="parTrans" cxnId="{5862ED32-25C6-48CF-9641-8AB1B347DB8C}">
      <dgm:prSet/>
      <dgm:spPr/>
      <dgm:t>
        <a:bodyPr/>
        <a:lstStyle/>
        <a:p>
          <a:endParaRPr lang="es-ES"/>
        </a:p>
      </dgm:t>
    </dgm:pt>
    <dgm:pt modelId="{0099AF7A-8FC1-459F-92A5-B3FB1C12D701}" type="sibTrans" cxnId="{5862ED32-25C6-48CF-9641-8AB1B347DB8C}">
      <dgm:prSet/>
      <dgm:spPr/>
      <dgm:t>
        <a:bodyPr/>
        <a:lstStyle/>
        <a:p>
          <a:endParaRPr lang="es-ES"/>
        </a:p>
      </dgm:t>
    </dgm:pt>
    <dgm:pt modelId="{AF24F1EE-79FC-4685-B51E-C4998799ACE2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Ximena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AF15B495-BAF6-408B-8B08-BD10AFA088F7}" type="parTrans" cxnId="{4F02676B-83EB-42FE-B179-E26A92C8D661}">
      <dgm:prSet/>
      <dgm:spPr/>
      <dgm:t>
        <a:bodyPr/>
        <a:lstStyle/>
        <a:p>
          <a:endParaRPr lang="es-ES"/>
        </a:p>
      </dgm:t>
    </dgm:pt>
    <dgm:pt modelId="{83280F8B-1DF6-4926-A43B-36DBAE1DA569}" type="sibTrans" cxnId="{4F02676B-83EB-42FE-B179-E26A92C8D661}">
      <dgm:prSet/>
      <dgm:spPr/>
      <dgm:t>
        <a:bodyPr/>
        <a:lstStyle/>
        <a:p>
          <a:endParaRPr lang="es-ES"/>
        </a:p>
      </dgm:t>
    </dgm:pt>
    <dgm:pt modelId="{1F6FB35A-9DFE-444E-954C-56E4131059EF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err="1" smtClean="0">
              <a:solidFill>
                <a:schemeClr val="tx1"/>
              </a:solidFill>
              <a:latin typeface="Century Schoolbook" panose="02040604050505020304" pitchFamily="18" charset="0"/>
            </a:rPr>
            <a:t>Yessica</a:t>
          </a:r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 </a:t>
          </a:r>
          <a:r>
            <a:rPr lang="es-ES" sz="1400" dirty="0" err="1" smtClean="0">
              <a:solidFill>
                <a:schemeClr val="tx1"/>
              </a:solidFill>
              <a:latin typeface="Century Schoolbook" panose="02040604050505020304" pitchFamily="18" charset="0"/>
            </a:rPr>
            <a:t>Maciá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095BA07A-8AF5-4E86-88F4-554C67C20499}" type="parTrans" cxnId="{16B6A3AF-E240-4EFC-9A7B-5D2BBD6C3761}">
      <dgm:prSet/>
      <dgm:spPr/>
      <dgm:t>
        <a:bodyPr/>
        <a:lstStyle/>
        <a:p>
          <a:endParaRPr lang="es-ES"/>
        </a:p>
      </dgm:t>
    </dgm:pt>
    <dgm:pt modelId="{0360D76C-1FA7-4985-9AC2-8DF978AB428A}" type="sibTrans" cxnId="{16B6A3AF-E240-4EFC-9A7B-5D2BBD6C3761}">
      <dgm:prSet/>
      <dgm:spPr/>
      <dgm:t>
        <a:bodyPr/>
        <a:lstStyle/>
        <a:p>
          <a:endParaRPr lang="es-ES"/>
        </a:p>
      </dgm:t>
    </dgm:pt>
    <dgm:pt modelId="{7DA67694-20DD-4B80-9D2F-1DFE30D71B3F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err="1" smtClean="0">
              <a:solidFill>
                <a:schemeClr val="tx1"/>
              </a:solidFill>
              <a:latin typeface="Century Schoolbook" panose="02040604050505020304" pitchFamily="18" charset="0"/>
            </a:rPr>
            <a:t>Yéssica</a:t>
          </a:r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 </a:t>
          </a:r>
          <a:r>
            <a:rPr lang="es-ES" sz="1400" dirty="0" err="1" smtClean="0">
              <a:solidFill>
                <a:schemeClr val="tx1"/>
              </a:solidFill>
              <a:latin typeface="Century Schoolbook" panose="02040604050505020304" pitchFamily="18" charset="0"/>
            </a:rPr>
            <a:t>Palau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128F0745-F55B-48D2-BA6F-CE683502829C}" type="parTrans" cxnId="{8D0FB204-0AD9-4509-8C8C-F68E7A896377}">
      <dgm:prSet/>
      <dgm:spPr/>
      <dgm:t>
        <a:bodyPr/>
        <a:lstStyle/>
        <a:p>
          <a:endParaRPr lang="es-ES"/>
        </a:p>
      </dgm:t>
    </dgm:pt>
    <dgm:pt modelId="{CA8F0A4B-CD6B-4BEB-945F-2F9613650DA6}" type="sibTrans" cxnId="{8D0FB204-0AD9-4509-8C8C-F68E7A896377}">
      <dgm:prSet/>
      <dgm:spPr/>
      <dgm:t>
        <a:bodyPr/>
        <a:lstStyle/>
        <a:p>
          <a:endParaRPr lang="es-ES"/>
        </a:p>
      </dgm:t>
    </dgm:pt>
    <dgm:pt modelId="{E1B16CAA-495E-4BA7-B97A-0D415EA6BADE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Marta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A5F2ABEB-D0AB-4DF8-B244-AF1A215FCB04}" type="parTrans" cxnId="{A22DE6A0-8592-4A50-BC22-980BEFEA9E3E}">
      <dgm:prSet/>
      <dgm:spPr/>
      <dgm:t>
        <a:bodyPr/>
        <a:lstStyle/>
        <a:p>
          <a:endParaRPr lang="es-ES"/>
        </a:p>
      </dgm:t>
    </dgm:pt>
    <dgm:pt modelId="{67490C12-469A-421B-9E5D-6E4BD8E2D862}" type="sibTrans" cxnId="{A22DE6A0-8592-4A50-BC22-980BEFEA9E3E}">
      <dgm:prSet/>
      <dgm:spPr/>
      <dgm:t>
        <a:bodyPr/>
        <a:lstStyle/>
        <a:p>
          <a:endParaRPr lang="es-ES"/>
        </a:p>
      </dgm:t>
    </dgm:pt>
    <dgm:pt modelId="{AA19E356-F961-4232-8356-E43C89A7CA2B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Ana (</a:t>
          </a:r>
          <a:r>
            <a:rPr lang="es-ES" sz="1400" b="1" dirty="0" smtClean="0">
              <a:solidFill>
                <a:schemeClr val="tx1"/>
              </a:solidFill>
              <a:latin typeface="Century Schoolbook" panose="02040604050505020304" pitchFamily="18" charset="0"/>
            </a:rPr>
            <a:t>SECRETARIA</a:t>
          </a:r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)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B63ECDEF-80E0-4F01-AD0B-2BA0E65016EC}" type="parTrans" cxnId="{0D1F5118-38C7-4456-88EF-35A5C2E04447}">
      <dgm:prSet/>
      <dgm:spPr/>
      <dgm:t>
        <a:bodyPr/>
        <a:lstStyle/>
        <a:p>
          <a:endParaRPr lang="es-ES"/>
        </a:p>
      </dgm:t>
    </dgm:pt>
    <dgm:pt modelId="{185B6C93-8E5D-41DA-8E09-5E46E01BC57B}" type="sibTrans" cxnId="{0D1F5118-38C7-4456-88EF-35A5C2E04447}">
      <dgm:prSet/>
      <dgm:spPr/>
      <dgm:t>
        <a:bodyPr/>
        <a:lstStyle/>
        <a:p>
          <a:endParaRPr lang="es-ES"/>
        </a:p>
      </dgm:t>
    </dgm:pt>
    <dgm:pt modelId="{DA0F6C2F-1ACC-441F-9531-4B40EB573872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Yago 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66C18D6C-FB55-41E9-869F-B30AE12A7DC4}" type="parTrans" cxnId="{9DAFA216-E4F1-4AF2-9DCB-FDB233C5FEEC}">
      <dgm:prSet/>
      <dgm:spPr/>
      <dgm:t>
        <a:bodyPr/>
        <a:lstStyle/>
        <a:p>
          <a:endParaRPr lang="es-ES"/>
        </a:p>
      </dgm:t>
    </dgm:pt>
    <dgm:pt modelId="{77808F9B-9484-4933-986E-196AF4070A8A}" type="sibTrans" cxnId="{9DAFA216-E4F1-4AF2-9DCB-FDB233C5FEEC}">
      <dgm:prSet/>
      <dgm:spPr/>
      <dgm:t>
        <a:bodyPr/>
        <a:lstStyle/>
        <a:p>
          <a:endParaRPr lang="es-ES"/>
        </a:p>
      </dgm:t>
    </dgm:pt>
    <dgm:pt modelId="{EA89F11D-208B-4526-A874-01B9585AC2FE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Ismael 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EC91F127-5B26-402C-89B5-4EFB393EB31C}" type="parTrans" cxnId="{155D4342-714A-428A-BBB7-BFD5085D5A21}">
      <dgm:prSet/>
      <dgm:spPr/>
      <dgm:t>
        <a:bodyPr/>
        <a:lstStyle/>
        <a:p>
          <a:endParaRPr lang="es-ES"/>
        </a:p>
      </dgm:t>
    </dgm:pt>
    <dgm:pt modelId="{28E115AC-14D0-488F-A961-7FF27E98F581}" type="sibTrans" cxnId="{155D4342-714A-428A-BBB7-BFD5085D5A21}">
      <dgm:prSet/>
      <dgm:spPr/>
      <dgm:t>
        <a:bodyPr/>
        <a:lstStyle/>
        <a:p>
          <a:endParaRPr lang="es-ES"/>
        </a:p>
      </dgm:t>
    </dgm:pt>
    <dgm:pt modelId="{095F95E6-A481-4CE2-AF40-F51DADC0627E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Juan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EC1B608B-F23D-47C9-859C-E977D9C8443E}" type="parTrans" cxnId="{7833D9EA-27A0-4205-B8AE-EB7654C3D7A8}">
      <dgm:prSet/>
      <dgm:spPr/>
      <dgm:t>
        <a:bodyPr/>
        <a:lstStyle/>
        <a:p>
          <a:endParaRPr lang="es-ES"/>
        </a:p>
      </dgm:t>
    </dgm:pt>
    <dgm:pt modelId="{DD948218-11A9-4347-B46B-0AD95881DCDB}" type="sibTrans" cxnId="{7833D9EA-27A0-4205-B8AE-EB7654C3D7A8}">
      <dgm:prSet/>
      <dgm:spPr/>
      <dgm:t>
        <a:bodyPr/>
        <a:lstStyle/>
        <a:p>
          <a:endParaRPr lang="es-ES"/>
        </a:p>
      </dgm:t>
    </dgm:pt>
    <dgm:pt modelId="{F3FAC7E3-46CE-4508-AC8A-9AEF69C60A28}">
      <dgm:prSet phldrT="[Texto]" custT="1"/>
      <dgm:spPr>
        <a:solidFill>
          <a:srgbClr val="8CAF47"/>
        </a:solidFill>
      </dgm:spPr>
      <dgm:t>
        <a:bodyPr/>
        <a:lstStyle/>
        <a:p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B63705D1-8F16-4A9C-AEBB-A41F696944D7}" type="parTrans" cxnId="{C5D45D5D-43C8-4354-9570-C78D8A1A7DCD}">
      <dgm:prSet/>
      <dgm:spPr/>
      <dgm:t>
        <a:bodyPr/>
        <a:lstStyle/>
        <a:p>
          <a:endParaRPr lang="es-ES"/>
        </a:p>
      </dgm:t>
    </dgm:pt>
    <dgm:pt modelId="{BC87A68A-6480-4C6B-8AB3-8D2ADA2C6F7B}" type="sibTrans" cxnId="{C5D45D5D-43C8-4354-9570-C78D8A1A7DCD}">
      <dgm:prSet/>
      <dgm:spPr/>
      <dgm:t>
        <a:bodyPr/>
        <a:lstStyle/>
        <a:p>
          <a:endParaRPr lang="es-ES"/>
        </a:p>
      </dgm:t>
    </dgm:pt>
    <dgm:pt modelId="{8B702933-B0BB-4B26-BB3A-8453DC39BF46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err="1" smtClean="0">
              <a:solidFill>
                <a:schemeClr val="tx1"/>
              </a:solidFill>
              <a:latin typeface="Century Schoolbook" panose="02040604050505020304" pitchFamily="18" charset="0"/>
            </a:rPr>
            <a:t>Anaís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F82ACB51-4F11-40E7-8999-E8668BAAB59D}" type="parTrans" cxnId="{604B14F7-21A8-4581-B659-6C1FC2C3CCC9}">
      <dgm:prSet/>
      <dgm:spPr/>
      <dgm:t>
        <a:bodyPr/>
        <a:lstStyle/>
        <a:p>
          <a:endParaRPr lang="es-ES"/>
        </a:p>
      </dgm:t>
    </dgm:pt>
    <dgm:pt modelId="{D92C3C04-9387-4D11-A12B-06FA95D87E3B}" type="sibTrans" cxnId="{604B14F7-21A8-4581-B659-6C1FC2C3CCC9}">
      <dgm:prSet/>
      <dgm:spPr/>
      <dgm:t>
        <a:bodyPr/>
        <a:lstStyle/>
        <a:p>
          <a:endParaRPr lang="es-ES"/>
        </a:p>
      </dgm:t>
    </dgm:pt>
    <dgm:pt modelId="{751B031F-C6FE-40C6-839B-236CE12FAC39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Encarna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87C74D1B-47CE-4770-A371-EE3CE23E91AD}" type="parTrans" cxnId="{D00C090F-AA78-4340-B133-BC97B2761BEE}">
      <dgm:prSet/>
      <dgm:spPr/>
      <dgm:t>
        <a:bodyPr/>
        <a:lstStyle/>
        <a:p>
          <a:endParaRPr lang="es-ES"/>
        </a:p>
      </dgm:t>
    </dgm:pt>
    <dgm:pt modelId="{0D40767D-250D-4FE1-BA3F-6DDB51478CAB}" type="sibTrans" cxnId="{D00C090F-AA78-4340-B133-BC97B2761BEE}">
      <dgm:prSet/>
      <dgm:spPr/>
      <dgm:t>
        <a:bodyPr/>
        <a:lstStyle/>
        <a:p>
          <a:endParaRPr lang="es-ES"/>
        </a:p>
      </dgm:t>
    </dgm:pt>
    <dgm:pt modelId="{737A28CB-626D-4807-BA83-DAD61EFA26E3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Leonor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6B9A3D76-E3E2-4486-85BE-679B788D292B}" type="parTrans" cxnId="{52B42506-C141-4178-A626-DBD6494F70F1}">
      <dgm:prSet/>
      <dgm:spPr/>
      <dgm:t>
        <a:bodyPr/>
        <a:lstStyle/>
        <a:p>
          <a:endParaRPr lang="es-ES"/>
        </a:p>
      </dgm:t>
    </dgm:pt>
    <dgm:pt modelId="{617CA6CA-D299-43A8-B3C9-983B6BA4E57A}" type="sibTrans" cxnId="{52B42506-C141-4178-A626-DBD6494F70F1}">
      <dgm:prSet/>
      <dgm:spPr/>
      <dgm:t>
        <a:bodyPr/>
        <a:lstStyle/>
        <a:p>
          <a:endParaRPr lang="es-ES"/>
        </a:p>
      </dgm:t>
    </dgm:pt>
    <dgm:pt modelId="{CDAB1EB1-D577-4323-903A-B0BBEB219678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Lydia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8069C764-72FE-4DCB-96FB-26F00FAC02DC}" type="parTrans" cxnId="{9D555BCA-487B-4B39-AA31-7561AFCD99A3}">
      <dgm:prSet/>
      <dgm:spPr/>
      <dgm:t>
        <a:bodyPr/>
        <a:lstStyle/>
        <a:p>
          <a:endParaRPr lang="es-ES"/>
        </a:p>
      </dgm:t>
    </dgm:pt>
    <dgm:pt modelId="{710D1F0A-41BF-4EF9-B7E4-B6A75994C4E5}" type="sibTrans" cxnId="{9D555BCA-487B-4B39-AA31-7561AFCD99A3}">
      <dgm:prSet/>
      <dgm:spPr/>
      <dgm:t>
        <a:bodyPr/>
        <a:lstStyle/>
        <a:p>
          <a:endParaRPr lang="es-ES"/>
        </a:p>
      </dgm:t>
    </dgm:pt>
    <dgm:pt modelId="{5F031B85-9A4B-47CB-B2FF-0A0B072D8EB9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Guillermo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4A50D062-7DF3-49A8-BC76-8B5187388C37}" type="parTrans" cxnId="{3B39F760-0855-46DF-98C6-D989328DD018}">
      <dgm:prSet/>
      <dgm:spPr/>
      <dgm:t>
        <a:bodyPr/>
        <a:lstStyle/>
        <a:p>
          <a:endParaRPr lang="es-ES"/>
        </a:p>
      </dgm:t>
    </dgm:pt>
    <dgm:pt modelId="{82F51B5A-DF00-498F-9570-79F83C19FB2B}" type="sibTrans" cxnId="{3B39F760-0855-46DF-98C6-D989328DD018}">
      <dgm:prSet/>
      <dgm:spPr/>
      <dgm:t>
        <a:bodyPr/>
        <a:lstStyle/>
        <a:p>
          <a:endParaRPr lang="es-ES"/>
        </a:p>
      </dgm:t>
    </dgm:pt>
    <dgm:pt modelId="{6309BF04-A4F5-4397-85D7-1AC1E260575D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Ricardo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12549EF7-03BC-421F-9357-8719E333F155}" type="parTrans" cxnId="{F19EAA0F-4C36-4119-BDC0-62638306AA21}">
      <dgm:prSet/>
      <dgm:spPr/>
      <dgm:t>
        <a:bodyPr/>
        <a:lstStyle/>
        <a:p>
          <a:endParaRPr lang="es-ES"/>
        </a:p>
      </dgm:t>
    </dgm:pt>
    <dgm:pt modelId="{B011BFBF-607B-4305-B10B-CB4FA51E9920}" type="sibTrans" cxnId="{F19EAA0F-4C36-4119-BDC0-62638306AA21}">
      <dgm:prSet/>
      <dgm:spPr/>
      <dgm:t>
        <a:bodyPr/>
        <a:lstStyle/>
        <a:p>
          <a:endParaRPr lang="es-ES"/>
        </a:p>
      </dgm:t>
    </dgm:pt>
    <dgm:pt modelId="{ED640F8A-5748-460D-9A78-D300EFDB5D00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err="1" smtClean="0">
              <a:solidFill>
                <a:schemeClr val="tx1"/>
              </a:solidFill>
              <a:latin typeface="Century Schoolbook" panose="02040604050505020304" pitchFamily="18" charset="0"/>
            </a:rPr>
            <a:t>Delfi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37261122-53AC-4959-B623-1EBC789BE6AE}" type="sibTrans" cxnId="{E3F02A4A-CFBE-4C6A-AD89-D7708E29435F}">
      <dgm:prSet/>
      <dgm:spPr/>
      <dgm:t>
        <a:bodyPr/>
        <a:lstStyle/>
        <a:p>
          <a:endParaRPr lang="es-ES"/>
        </a:p>
      </dgm:t>
    </dgm:pt>
    <dgm:pt modelId="{CCEEB32E-6D42-4A30-BF71-72F43DDB5307}" type="parTrans" cxnId="{E3F02A4A-CFBE-4C6A-AD89-D7708E29435F}">
      <dgm:prSet/>
      <dgm:spPr/>
      <dgm:t>
        <a:bodyPr/>
        <a:lstStyle/>
        <a:p>
          <a:endParaRPr lang="es-ES"/>
        </a:p>
      </dgm:t>
    </dgm:pt>
    <dgm:pt modelId="{0D776036-D2F3-439B-852B-C2680E2DA55F}">
      <dgm:prSet phldrT="[Texto]" custT="1"/>
      <dgm:spPr>
        <a:solidFill>
          <a:srgbClr val="8CAF47"/>
        </a:solidFill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entury Schoolbook" panose="02040604050505020304" pitchFamily="18" charset="0"/>
            </a:rPr>
            <a:t>Manuel Martínez</a:t>
          </a:r>
          <a:endParaRPr lang="es-ES" sz="14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11E5A355-9D4B-4DF4-917F-77164278BE4A}" type="parTrans" cxnId="{5FDA5FBE-15F2-4BB0-92BB-C4068D20F5B2}">
      <dgm:prSet/>
      <dgm:spPr/>
      <dgm:t>
        <a:bodyPr/>
        <a:lstStyle/>
        <a:p>
          <a:endParaRPr lang="ca-ES"/>
        </a:p>
      </dgm:t>
    </dgm:pt>
    <dgm:pt modelId="{07546513-2477-483B-87DF-37B9B56AB467}" type="sibTrans" cxnId="{5FDA5FBE-15F2-4BB0-92BB-C4068D20F5B2}">
      <dgm:prSet/>
      <dgm:spPr/>
      <dgm:t>
        <a:bodyPr/>
        <a:lstStyle/>
        <a:p>
          <a:endParaRPr lang="ca-ES"/>
        </a:p>
      </dgm:t>
    </dgm:pt>
    <dgm:pt modelId="{B256DA46-EC0D-48A6-8A88-F35AFB03E608}" type="pres">
      <dgm:prSet presAssocID="{240BEC8B-C991-4363-A413-C5454DD5DB7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ca-ES"/>
        </a:p>
      </dgm:t>
    </dgm:pt>
    <dgm:pt modelId="{DD4ABC53-E8D4-4F2E-BF06-B6855316D657}" type="pres">
      <dgm:prSet presAssocID="{9016AF1A-551B-49BC-9E8D-5B186F3F3D0A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ca-ES"/>
        </a:p>
      </dgm:t>
    </dgm:pt>
    <dgm:pt modelId="{0E42A4B4-B0E1-4EF1-AFC6-CEABC84D6FC7}" type="pres">
      <dgm:prSet presAssocID="{C4815FAE-1243-47D1-98AB-8EC7DD65AC0E}" presName="Accent1" presStyleCnt="0"/>
      <dgm:spPr/>
    </dgm:pt>
    <dgm:pt modelId="{F2F3B6E6-96D4-44EE-83BA-3AD1A0713E50}" type="pres">
      <dgm:prSet presAssocID="{C4815FAE-1243-47D1-98AB-8EC7DD65AC0E}" presName="Accent" presStyleLbl="bgShp" presStyleIdx="0" presStyleCnt="6"/>
      <dgm:spPr/>
    </dgm:pt>
    <dgm:pt modelId="{ED6E074E-2A06-47F0-BC69-7BDB72DF782B}" type="pres">
      <dgm:prSet presAssocID="{C4815FAE-1243-47D1-98AB-8EC7DD65AC0E}" presName="Child1" presStyleLbl="node1" presStyleIdx="0" presStyleCnt="6" custScaleX="112697" custLinFactNeighborX="815" custLinFactNeighborY="7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17AEB9-6CCA-4FC0-B84C-B3A7790B46C0}" type="pres">
      <dgm:prSet presAssocID="{9082F786-ECDA-4CE0-810E-0AC87E89E162}" presName="Accent2" presStyleCnt="0"/>
      <dgm:spPr/>
    </dgm:pt>
    <dgm:pt modelId="{A75AE512-C257-424D-865A-0123CE17BF92}" type="pres">
      <dgm:prSet presAssocID="{9082F786-ECDA-4CE0-810E-0AC87E89E162}" presName="Accent" presStyleLbl="bgShp" presStyleIdx="1" presStyleCnt="6" custLinFactNeighborX="8023" custLinFactNeighborY="1992"/>
      <dgm:spPr/>
    </dgm:pt>
    <dgm:pt modelId="{FB7E4300-8FFF-4B07-9867-9F3ACC52D7DD}" type="pres">
      <dgm:prSet presAssocID="{9082F786-ECDA-4CE0-810E-0AC87E89E162}" presName="Child2" presStyleLbl="node1" presStyleIdx="1" presStyleCnt="6" custScaleX="1056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F61C1A-1A36-456B-B7E8-0C904BF06460}" type="pres">
      <dgm:prSet presAssocID="{6E407726-F8DD-4536-AF27-AB2DFF6DF080}" presName="Accent3" presStyleCnt="0"/>
      <dgm:spPr/>
    </dgm:pt>
    <dgm:pt modelId="{FCEFE187-55CF-460E-8D0F-C01E8E5B2AA9}" type="pres">
      <dgm:prSet presAssocID="{6E407726-F8DD-4536-AF27-AB2DFF6DF080}" presName="Accent" presStyleLbl="bgShp" presStyleIdx="2" presStyleCnt="6" custLinFactNeighborX="-953" custLinFactNeighborY="-1575"/>
      <dgm:spPr/>
    </dgm:pt>
    <dgm:pt modelId="{520AC0FE-A977-43E0-AA76-9BB6A52063FD}" type="pres">
      <dgm:prSet presAssocID="{6E407726-F8DD-4536-AF27-AB2DFF6DF080}" presName="Child3" presStyleLbl="node1" presStyleIdx="2" presStyleCnt="6" custScaleX="1071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1F5599-4C50-4D36-8B4B-846C9A696518}" type="pres">
      <dgm:prSet presAssocID="{47D6BE77-4125-432F-A97C-54A7D51683CE}" presName="Accent4" presStyleCnt="0"/>
      <dgm:spPr/>
    </dgm:pt>
    <dgm:pt modelId="{83BFFD80-7F88-47AA-B47E-38AA81068C2A}" type="pres">
      <dgm:prSet presAssocID="{47D6BE77-4125-432F-A97C-54A7D51683CE}" presName="Accent" presStyleLbl="bgShp" presStyleIdx="3" presStyleCnt="6" custLinFactNeighborX="1117" custLinFactNeighborY="-4218"/>
      <dgm:spPr/>
    </dgm:pt>
    <dgm:pt modelId="{E5B10535-1CFF-492E-9A6B-B7DCD0121633}" type="pres">
      <dgm:prSet presAssocID="{47D6BE77-4125-432F-A97C-54A7D51683CE}" presName="Child4" presStyleLbl="node1" presStyleIdx="3" presStyleCnt="6" custScaleX="1038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89B0F4-D6DE-41D4-9DBF-F95C906FF09E}" type="pres">
      <dgm:prSet presAssocID="{D434BE9E-8C76-4E70-85FD-2D45DF40A8B2}" presName="Accent5" presStyleCnt="0"/>
      <dgm:spPr/>
    </dgm:pt>
    <dgm:pt modelId="{4F9340BC-CDE5-42F1-A13B-E2DC6E6C51F4}" type="pres">
      <dgm:prSet presAssocID="{D434BE9E-8C76-4E70-85FD-2D45DF40A8B2}" presName="Accent" presStyleLbl="bgShp" presStyleIdx="4" presStyleCnt="6" custLinFactNeighborX="8585" custLinFactNeighborY="15554"/>
      <dgm:spPr/>
    </dgm:pt>
    <dgm:pt modelId="{2875EE4A-8076-4C4C-8BDC-2A9F5C932DA9}" type="pres">
      <dgm:prSet presAssocID="{D434BE9E-8C76-4E70-85FD-2D45DF40A8B2}" presName="Child5" presStyleLbl="node1" presStyleIdx="4" presStyleCnt="6" custScaleX="1101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7111E3-5544-4090-8758-AF2E726071D7}" type="pres">
      <dgm:prSet presAssocID="{B3BEB517-7BC2-4A97-B820-02650C752024}" presName="Accent6" presStyleCnt="0"/>
      <dgm:spPr/>
    </dgm:pt>
    <dgm:pt modelId="{89759472-0785-4CF7-A5F4-DB6B89B54149}" type="pres">
      <dgm:prSet presAssocID="{B3BEB517-7BC2-4A97-B820-02650C752024}" presName="Accent" presStyleLbl="bgShp" presStyleIdx="5" presStyleCnt="6" custLinFactNeighborX="-2347" custLinFactNeighborY="2376"/>
      <dgm:spPr>
        <a:solidFill>
          <a:schemeClr val="bg1">
            <a:lumMod val="85000"/>
          </a:schemeClr>
        </a:solidFill>
      </dgm:spPr>
    </dgm:pt>
    <dgm:pt modelId="{EF7A0981-85CB-4800-ACD9-E3E161FFDF0D}" type="pres">
      <dgm:prSet presAssocID="{B3BEB517-7BC2-4A97-B820-02650C752024}" presName="Child6" presStyleLbl="node1" presStyleIdx="5" presStyleCnt="6" custScaleX="106631" custScaleY="101828" custLinFactNeighborX="-1014" custLinFactNeighborY="38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43B73C7-B14F-4907-9651-D9E943B78BDF}" srcId="{9082F786-ECDA-4CE0-810E-0AC87E89E162}" destId="{0EDB9332-07EB-47DF-B4D2-1A494D0B0698}" srcOrd="3" destOrd="0" parTransId="{60BC9257-307B-46D9-8BDF-5DD09AC5E123}" sibTransId="{0B53AC5A-0FD2-4EA1-8B79-EFF9BF9E5D04}"/>
    <dgm:cxn modelId="{16B6A3AF-E240-4EFC-9A7B-5D2BBD6C3761}" srcId="{6E407726-F8DD-4536-AF27-AB2DFF6DF080}" destId="{1F6FB35A-9DFE-444E-954C-56E4131059EF}" srcOrd="1" destOrd="0" parTransId="{095BA07A-8AF5-4E86-88F4-554C67C20499}" sibTransId="{0360D76C-1FA7-4985-9AC2-8DF978AB428A}"/>
    <dgm:cxn modelId="{8D0FB204-0AD9-4509-8C8C-F68E7A896377}" srcId="{6E407726-F8DD-4536-AF27-AB2DFF6DF080}" destId="{7DA67694-20DD-4B80-9D2F-1DFE30D71B3F}" srcOrd="2" destOrd="0" parTransId="{128F0745-F55B-48D2-BA6F-CE683502829C}" sibTransId="{CA8F0A4B-CD6B-4BEB-945F-2F9613650DA6}"/>
    <dgm:cxn modelId="{40D46F7B-5651-4E3A-B7C2-0671AA96F87C}" type="presOf" srcId="{0D776036-D2F3-439B-852B-C2680E2DA55F}" destId="{E5B10535-1CFF-492E-9A6B-B7DCD0121633}" srcOrd="0" destOrd="5" presId="urn:microsoft.com/office/officeart/2011/layout/HexagonRadial"/>
    <dgm:cxn modelId="{3BD23D71-7D4B-4530-AC9C-6596B83A2FB7}" type="presOf" srcId="{1F6FB35A-9DFE-444E-954C-56E4131059EF}" destId="{520AC0FE-A977-43E0-AA76-9BB6A52063FD}" srcOrd="0" destOrd="2" presId="urn:microsoft.com/office/officeart/2011/layout/HexagonRadial"/>
    <dgm:cxn modelId="{F01AB085-DC5B-4647-B4B9-D7B000C86CAE}" srcId="{C4815FAE-1243-47D1-98AB-8EC7DD65AC0E}" destId="{5EFD3ADA-8F22-4E20-A73A-47CF71B24447}" srcOrd="1" destOrd="0" parTransId="{FD3D6006-42A0-447A-AB14-B8AD77A27C5A}" sibTransId="{CB32720F-52B1-4804-B3DA-19DA3312FA71}"/>
    <dgm:cxn modelId="{5BDFD6CF-9858-4C00-B495-A867D0D2719D}" srcId="{9016AF1A-551B-49BC-9E8D-5B186F3F3D0A}" destId="{B3BEB517-7BC2-4A97-B820-02650C752024}" srcOrd="5" destOrd="0" parTransId="{BC70B3B7-2A5A-431D-87E3-21F4BC2F59E1}" sibTransId="{7B646550-F4F3-4EA5-A681-1A6EB6DB6E50}"/>
    <dgm:cxn modelId="{9F1A5597-B25E-4BF2-A00D-15F731DF0312}" type="presOf" srcId="{8B702933-B0BB-4B26-BB3A-8453DC39BF46}" destId="{2875EE4A-8076-4C4C-8BDC-2A9F5C932DA9}" srcOrd="0" destOrd="2" presId="urn:microsoft.com/office/officeart/2011/layout/HexagonRadial"/>
    <dgm:cxn modelId="{0052BC81-F13D-4DB1-8A30-2588C04C2BD7}" type="presOf" srcId="{095F95E6-A481-4CE2-AF40-F51DADC0627E}" destId="{E5B10535-1CFF-492E-9A6B-B7DCD0121633}" srcOrd="0" destOrd="4" presId="urn:microsoft.com/office/officeart/2011/layout/HexagonRadial"/>
    <dgm:cxn modelId="{EF4034A0-4A46-474A-A835-CEBE62F12B67}" type="presOf" srcId="{DA0F6C2F-1ACC-441F-9531-4B40EB573872}" destId="{EF7A0981-85CB-4800-ACD9-E3E161FFDF0D}" srcOrd="0" destOrd="1" presId="urn:microsoft.com/office/officeart/2011/layout/HexagonRadial"/>
    <dgm:cxn modelId="{5F84AF1D-E00D-4C3A-B8DC-3595D2629E32}" srcId="{9082F786-ECDA-4CE0-810E-0AC87E89E162}" destId="{8EEB9E43-20D0-4FBF-B808-5CBB62C10605}" srcOrd="1" destOrd="0" parTransId="{1A1CD2FE-C678-49EA-A823-BCC23744FE3C}" sibTransId="{97919F85-FD00-445D-8F10-272988016ACD}"/>
    <dgm:cxn modelId="{9D555BCA-487B-4B39-AA31-7561AFCD99A3}" srcId="{D434BE9E-8C76-4E70-85FD-2D45DF40A8B2}" destId="{CDAB1EB1-D577-4323-903A-B0BBEB219678}" srcOrd="4" destOrd="0" parTransId="{8069C764-72FE-4DCB-96FB-26F00FAC02DC}" sibTransId="{710D1F0A-41BF-4EF9-B7E4-B6A75994C4E5}"/>
    <dgm:cxn modelId="{1B469D4D-339D-4392-8D41-6C1B8A2F358E}" type="presOf" srcId="{E1B16CAA-495E-4BA7-B97A-0D415EA6BADE}" destId="{E5B10535-1CFF-492E-9A6B-B7DCD0121633}" srcOrd="0" destOrd="2" presId="urn:microsoft.com/office/officeart/2011/layout/HexagonRadial"/>
    <dgm:cxn modelId="{D00C090F-AA78-4340-B133-BC97B2761BEE}" srcId="{D434BE9E-8C76-4E70-85FD-2D45DF40A8B2}" destId="{751B031F-C6FE-40C6-839B-236CE12FAC39}" srcOrd="2" destOrd="0" parTransId="{87C74D1B-47CE-4770-A371-EE3CE23E91AD}" sibTransId="{0D40767D-250D-4FE1-BA3F-6DDB51478CAB}"/>
    <dgm:cxn modelId="{E9C1D56B-D76F-4CC8-BF30-E26793097696}" type="presOf" srcId="{8EEB9E43-20D0-4FBF-B808-5CBB62C10605}" destId="{FB7E4300-8FFF-4B07-9867-9F3ACC52D7DD}" srcOrd="0" destOrd="2" presId="urn:microsoft.com/office/officeart/2011/layout/HexagonRadial"/>
    <dgm:cxn modelId="{E3F02A4A-CFBE-4C6A-AD89-D7708E29435F}" srcId="{47D6BE77-4125-432F-A97C-54A7D51683CE}" destId="{ED640F8A-5748-460D-9A78-D300EFDB5D00}" srcOrd="0" destOrd="0" parTransId="{CCEEB32E-6D42-4A30-BF71-72F43DDB5307}" sibTransId="{37261122-53AC-4959-B623-1EBC789BE6AE}"/>
    <dgm:cxn modelId="{2ACCA128-A213-4F7F-8A43-8E2AB470522D}" type="presOf" srcId="{5EFD3ADA-8F22-4E20-A73A-47CF71B24447}" destId="{ED6E074E-2A06-47F0-BC69-7BDB72DF782B}" srcOrd="0" destOrd="2" presId="urn:microsoft.com/office/officeart/2011/layout/HexagonRadial"/>
    <dgm:cxn modelId="{9DAFA216-E4F1-4AF2-9DCB-FDB233C5FEEC}" srcId="{B3BEB517-7BC2-4A97-B820-02650C752024}" destId="{DA0F6C2F-1ACC-441F-9531-4B40EB573872}" srcOrd="0" destOrd="0" parTransId="{66C18D6C-FB55-41E9-869F-B30AE12A7DC4}" sibTransId="{77808F9B-9484-4933-986E-196AF4070A8A}"/>
    <dgm:cxn modelId="{4EF3A961-00B7-470D-BC13-04FDFBC71F8A}" type="presOf" srcId="{C4815FAE-1243-47D1-98AB-8EC7DD65AC0E}" destId="{ED6E074E-2A06-47F0-BC69-7BDB72DF782B}" srcOrd="0" destOrd="0" presId="urn:microsoft.com/office/officeart/2011/layout/HexagonRadial"/>
    <dgm:cxn modelId="{5FDA5FBE-15F2-4BB0-92BB-C4068D20F5B2}" srcId="{47D6BE77-4125-432F-A97C-54A7D51683CE}" destId="{0D776036-D2F3-439B-852B-C2680E2DA55F}" srcOrd="4" destOrd="0" parTransId="{11E5A355-9D4B-4DF4-917F-77164278BE4A}" sibTransId="{07546513-2477-483B-87DF-37B9B56AB467}"/>
    <dgm:cxn modelId="{BB05A124-904C-4542-8045-841F2A689547}" srcId="{9016AF1A-551B-49BC-9E8D-5B186F3F3D0A}" destId="{C4815FAE-1243-47D1-98AB-8EC7DD65AC0E}" srcOrd="0" destOrd="0" parTransId="{6BA93885-C5C0-4348-A607-401DD1E78B37}" sibTransId="{B7069A69-42A2-4FC7-AD9B-1F4FFF23BA0F}"/>
    <dgm:cxn modelId="{EA5E930D-5D95-4E45-9BDD-92F0CDFA2E2A}" srcId="{9016AF1A-551B-49BC-9E8D-5B186F3F3D0A}" destId="{D434BE9E-8C76-4E70-85FD-2D45DF40A8B2}" srcOrd="4" destOrd="0" parTransId="{56BA5A84-00C7-4645-B305-9D87D69960E6}" sibTransId="{80E82D7F-E393-40D3-B57F-196A8E9C03F1}"/>
    <dgm:cxn modelId="{4F02676B-83EB-42FE-B179-E26A92C8D661}" srcId="{6E407726-F8DD-4536-AF27-AB2DFF6DF080}" destId="{AF24F1EE-79FC-4685-B51E-C4998799ACE2}" srcOrd="0" destOrd="0" parTransId="{AF15B495-BAF6-408B-8B08-BD10AFA088F7}" sibTransId="{83280F8B-1DF6-4926-A43B-36DBAE1DA569}"/>
    <dgm:cxn modelId="{698D3BF7-E157-4680-B8FE-C01FA1BE2BBC}" type="presOf" srcId="{6309BF04-A4F5-4397-85D7-1AC1E260575D}" destId="{EF7A0981-85CB-4800-ACD9-E3E161FFDF0D}" srcOrd="0" destOrd="3" presId="urn:microsoft.com/office/officeart/2011/layout/HexagonRadial"/>
    <dgm:cxn modelId="{1450EA26-6055-4F4C-9E41-67988E8F2DF5}" type="presOf" srcId="{C9537C8B-4F7B-4CB2-90B3-1FAF483B8D12}" destId="{FB7E4300-8FFF-4B07-9867-9F3ACC52D7DD}" srcOrd="0" destOrd="3" presId="urn:microsoft.com/office/officeart/2011/layout/HexagonRadial"/>
    <dgm:cxn modelId="{52B42506-C141-4178-A626-DBD6494F70F1}" srcId="{D434BE9E-8C76-4E70-85FD-2D45DF40A8B2}" destId="{737A28CB-626D-4807-BA83-DAD61EFA26E3}" srcOrd="3" destOrd="0" parTransId="{6B9A3D76-E3E2-4486-85BE-679B788D292B}" sibTransId="{617CA6CA-D299-43A8-B3C9-983B6BA4E57A}"/>
    <dgm:cxn modelId="{C0583D1D-EAF3-479D-B33C-BAAA0C633D5A}" type="presOf" srcId="{0EDB9332-07EB-47DF-B4D2-1A494D0B0698}" destId="{FB7E4300-8FFF-4B07-9867-9F3ACC52D7DD}" srcOrd="0" destOrd="4" presId="urn:microsoft.com/office/officeart/2011/layout/HexagonRadial"/>
    <dgm:cxn modelId="{7833D9EA-27A0-4205-B8AE-EB7654C3D7A8}" srcId="{47D6BE77-4125-432F-A97C-54A7D51683CE}" destId="{095F95E6-A481-4CE2-AF40-F51DADC0627E}" srcOrd="3" destOrd="0" parTransId="{EC1B608B-F23D-47C9-859C-E977D9C8443E}" sibTransId="{DD948218-11A9-4347-B46B-0AD95881DCDB}"/>
    <dgm:cxn modelId="{5862ED32-25C6-48CF-9641-8AB1B347DB8C}" srcId="{9082F786-ECDA-4CE0-810E-0AC87E89E162}" destId="{A18985C8-48DF-4FCA-9E03-126291F133D1}" srcOrd="4" destOrd="0" parTransId="{C082284B-6012-4F67-883F-DA7B39514ED3}" sibTransId="{0099AF7A-8FC1-459F-92A5-B3FB1C12D701}"/>
    <dgm:cxn modelId="{D6A784B5-149D-4911-BED4-C9BC4C974AB5}" type="presOf" srcId="{E03589F0-4740-4C8F-81C2-478AA7830EF5}" destId="{FB7E4300-8FFF-4B07-9867-9F3ACC52D7DD}" srcOrd="0" destOrd="1" presId="urn:microsoft.com/office/officeart/2011/layout/HexagonRadial"/>
    <dgm:cxn modelId="{26BD9C80-5324-43AE-B297-4A1B4CBEE1EB}" type="presOf" srcId="{5F031B85-9A4B-47CB-B2FF-0A0B072D8EB9}" destId="{EF7A0981-85CB-4800-ACD9-E3E161FFDF0D}" srcOrd="0" destOrd="2" presId="urn:microsoft.com/office/officeart/2011/layout/HexagonRadial"/>
    <dgm:cxn modelId="{0DDCB6CE-D202-4A2F-BAF5-2DA2B0597575}" srcId="{9016AF1A-551B-49BC-9E8D-5B186F3F3D0A}" destId="{6E407726-F8DD-4536-AF27-AB2DFF6DF080}" srcOrd="2" destOrd="0" parTransId="{151B299B-C06C-42CA-B542-1E161649A7F3}" sibTransId="{FE84DCF2-BF67-4132-9A18-5314E6247AA3}"/>
    <dgm:cxn modelId="{BDC8C9E1-4C17-4E9F-AE21-7A74120B6E31}" type="presOf" srcId="{AF24F1EE-79FC-4685-B51E-C4998799ACE2}" destId="{520AC0FE-A977-43E0-AA76-9BB6A52063FD}" srcOrd="0" destOrd="1" presId="urn:microsoft.com/office/officeart/2011/layout/HexagonRadial"/>
    <dgm:cxn modelId="{26BCEB8A-0AEB-4168-99C1-396E344F9791}" type="presOf" srcId="{751B031F-C6FE-40C6-839B-236CE12FAC39}" destId="{2875EE4A-8076-4C4C-8BDC-2A9F5C932DA9}" srcOrd="0" destOrd="3" presId="urn:microsoft.com/office/officeart/2011/layout/HexagonRadial"/>
    <dgm:cxn modelId="{F2B7007A-5C73-432B-B6EE-E09E24726682}" type="presOf" srcId="{7DA67694-20DD-4B80-9D2F-1DFE30D71B3F}" destId="{520AC0FE-A977-43E0-AA76-9BB6A52063FD}" srcOrd="0" destOrd="3" presId="urn:microsoft.com/office/officeart/2011/layout/HexagonRadial"/>
    <dgm:cxn modelId="{6AD8DCA1-C0DB-4EA1-AFB9-0A906E1F899D}" type="presOf" srcId="{EA89F11D-208B-4526-A874-01B9585AC2FE}" destId="{E5B10535-1CFF-492E-9A6B-B7DCD0121633}" srcOrd="0" destOrd="3" presId="urn:microsoft.com/office/officeart/2011/layout/HexagonRadial"/>
    <dgm:cxn modelId="{23345E4C-93CB-4244-A749-B09DCE30760E}" srcId="{9082F786-ECDA-4CE0-810E-0AC87E89E162}" destId="{C9537C8B-4F7B-4CB2-90B3-1FAF483B8D12}" srcOrd="2" destOrd="0" parTransId="{A1B19BE8-EB41-4F42-ADEF-DA7807238A9D}" sibTransId="{EA250D40-224D-4A25-9C6E-C69463C914A9}"/>
    <dgm:cxn modelId="{387D8519-25DA-46CE-B7E4-8B21A08F9C28}" type="presOf" srcId="{240BEC8B-C991-4363-A413-C5454DD5DB79}" destId="{B256DA46-EC0D-48A6-8A88-F35AFB03E608}" srcOrd="0" destOrd="0" presId="urn:microsoft.com/office/officeart/2011/layout/HexagonRadial"/>
    <dgm:cxn modelId="{56B68976-E580-471F-ACC0-825DC8F11A30}" type="presOf" srcId="{9082F786-ECDA-4CE0-810E-0AC87E89E162}" destId="{FB7E4300-8FFF-4B07-9867-9F3ACC52D7DD}" srcOrd="0" destOrd="0" presId="urn:microsoft.com/office/officeart/2011/layout/HexagonRadial"/>
    <dgm:cxn modelId="{90FF3FD7-A96A-4BE3-9A57-85355A0BA06C}" type="presOf" srcId="{F3FAC7E3-46CE-4508-AC8A-9AEF69C60A28}" destId="{E5B10535-1CFF-492E-9A6B-B7DCD0121633}" srcOrd="0" destOrd="6" presId="urn:microsoft.com/office/officeart/2011/layout/HexagonRadial"/>
    <dgm:cxn modelId="{1522318C-B763-43EA-BEA1-A3C4F0BB76C7}" type="presOf" srcId="{6E407726-F8DD-4536-AF27-AB2DFF6DF080}" destId="{520AC0FE-A977-43E0-AA76-9BB6A52063FD}" srcOrd="0" destOrd="0" presId="urn:microsoft.com/office/officeart/2011/layout/HexagonRadial"/>
    <dgm:cxn modelId="{F19EAA0F-4C36-4119-BDC0-62638306AA21}" srcId="{B3BEB517-7BC2-4A97-B820-02650C752024}" destId="{6309BF04-A4F5-4397-85D7-1AC1E260575D}" srcOrd="2" destOrd="0" parTransId="{12549EF7-03BC-421F-9357-8719E333F155}" sibTransId="{B011BFBF-607B-4305-B10B-CB4FA51E9920}"/>
    <dgm:cxn modelId="{3B39F760-0855-46DF-98C6-D989328DD018}" srcId="{B3BEB517-7BC2-4A97-B820-02650C752024}" destId="{5F031B85-9A4B-47CB-B2FF-0A0B072D8EB9}" srcOrd="1" destOrd="0" parTransId="{4A50D062-7DF3-49A8-BC76-8B5187388C37}" sibTransId="{82F51B5A-DF00-498F-9570-79F83C19FB2B}"/>
    <dgm:cxn modelId="{E7B347B1-311C-4B51-8C7A-6D1C823A7D63}" srcId="{9016AF1A-551B-49BC-9E8D-5B186F3F3D0A}" destId="{47D6BE77-4125-432F-A97C-54A7D51683CE}" srcOrd="3" destOrd="0" parTransId="{17545D54-1596-4CF0-8777-A2A0759605FA}" sibTransId="{350E1964-E432-46B5-B4AE-24EACAA67B8E}"/>
    <dgm:cxn modelId="{2FBB751B-07B8-41B0-9483-5BC621ADF93A}" type="presOf" srcId="{47D6BE77-4125-432F-A97C-54A7D51683CE}" destId="{E5B10535-1CFF-492E-9A6B-B7DCD0121633}" srcOrd="0" destOrd="0" presId="urn:microsoft.com/office/officeart/2011/layout/HexagonRadial"/>
    <dgm:cxn modelId="{155D4342-714A-428A-BBB7-BFD5085D5A21}" srcId="{47D6BE77-4125-432F-A97C-54A7D51683CE}" destId="{EA89F11D-208B-4526-A874-01B9585AC2FE}" srcOrd="2" destOrd="0" parTransId="{EC91F127-5B26-402C-89B5-4EFB393EB31C}" sibTransId="{28E115AC-14D0-488F-A961-7FF27E98F581}"/>
    <dgm:cxn modelId="{5F48A7D5-F9CE-4E40-B3B4-0A1F9F83B9BF}" type="presOf" srcId="{9016AF1A-551B-49BC-9E8D-5B186F3F3D0A}" destId="{DD4ABC53-E8D4-4F2E-BF06-B6855316D657}" srcOrd="0" destOrd="0" presId="urn:microsoft.com/office/officeart/2011/layout/HexagonRadial"/>
    <dgm:cxn modelId="{5F952D01-E30A-4E40-B0E5-C0090A7F359A}" srcId="{9082F786-ECDA-4CE0-810E-0AC87E89E162}" destId="{E03589F0-4740-4C8F-81C2-478AA7830EF5}" srcOrd="0" destOrd="0" parTransId="{6CCAB33A-B855-4C69-A6D8-C8CED7C0A2A8}" sibTransId="{CE27976D-2702-4168-A373-F075DCBC266E}"/>
    <dgm:cxn modelId="{C5D45D5D-43C8-4354-9570-C78D8A1A7DCD}" srcId="{47D6BE77-4125-432F-A97C-54A7D51683CE}" destId="{F3FAC7E3-46CE-4508-AC8A-9AEF69C60A28}" srcOrd="5" destOrd="0" parTransId="{B63705D1-8F16-4A9C-AEBB-A41F696944D7}" sibTransId="{BC87A68A-6480-4C6B-8AB3-8D2ADA2C6F7B}"/>
    <dgm:cxn modelId="{0AB89050-22B5-489E-B745-95CFDE55515D}" srcId="{C4815FAE-1243-47D1-98AB-8EC7DD65AC0E}" destId="{16ABAB5B-3DBE-4A3C-90FA-6FB52A63026E}" srcOrd="0" destOrd="0" parTransId="{B33B6D7E-C398-4F90-871B-D6728EB60E84}" sibTransId="{A81971F4-D137-44C4-8DB4-EDBB227B747B}"/>
    <dgm:cxn modelId="{0D1F5118-38C7-4456-88EF-35A5C2E04447}" srcId="{D434BE9E-8C76-4E70-85FD-2D45DF40A8B2}" destId="{AA19E356-F961-4232-8356-E43C89A7CA2B}" srcOrd="0" destOrd="0" parTransId="{B63ECDEF-80E0-4F01-AD0B-2BA0E65016EC}" sibTransId="{185B6C93-8E5D-41DA-8E09-5E46E01BC57B}"/>
    <dgm:cxn modelId="{4F626D1B-E03D-4BD8-B0FE-B6224C70E5B0}" type="presOf" srcId="{A18985C8-48DF-4FCA-9E03-126291F133D1}" destId="{FB7E4300-8FFF-4B07-9867-9F3ACC52D7DD}" srcOrd="0" destOrd="5" presId="urn:microsoft.com/office/officeart/2011/layout/HexagonRadial"/>
    <dgm:cxn modelId="{A07CA442-2305-4741-A14A-75859DB3D36D}" type="presOf" srcId="{737A28CB-626D-4807-BA83-DAD61EFA26E3}" destId="{2875EE4A-8076-4C4C-8BDC-2A9F5C932DA9}" srcOrd="0" destOrd="4" presId="urn:microsoft.com/office/officeart/2011/layout/HexagonRadial"/>
    <dgm:cxn modelId="{26F4F558-BA3A-4678-BE4F-9336F44AF911}" srcId="{240BEC8B-C991-4363-A413-C5454DD5DB79}" destId="{9016AF1A-551B-49BC-9E8D-5B186F3F3D0A}" srcOrd="0" destOrd="0" parTransId="{299B15F6-90C3-4515-BD71-0FB2E9E9B352}" sibTransId="{4645D90B-F364-4002-B5DC-D80CCA6C37B4}"/>
    <dgm:cxn modelId="{A22DE6A0-8592-4A50-BC22-980BEFEA9E3E}" srcId="{47D6BE77-4125-432F-A97C-54A7D51683CE}" destId="{E1B16CAA-495E-4BA7-B97A-0D415EA6BADE}" srcOrd="1" destOrd="0" parTransId="{A5F2ABEB-D0AB-4DF8-B244-AF1A215FCB04}" sibTransId="{67490C12-469A-421B-9E5D-6E4BD8E2D862}"/>
    <dgm:cxn modelId="{254E4CC3-0673-4EB2-8689-4615BA6DAF4F}" type="presOf" srcId="{AA19E356-F961-4232-8356-E43C89A7CA2B}" destId="{2875EE4A-8076-4C4C-8BDC-2A9F5C932DA9}" srcOrd="0" destOrd="1" presId="urn:microsoft.com/office/officeart/2011/layout/HexagonRadial"/>
    <dgm:cxn modelId="{4F967500-E11D-4000-918A-D5A40E889AA6}" type="presOf" srcId="{16ABAB5B-3DBE-4A3C-90FA-6FB52A63026E}" destId="{ED6E074E-2A06-47F0-BC69-7BDB72DF782B}" srcOrd="0" destOrd="1" presId="urn:microsoft.com/office/officeart/2011/layout/HexagonRadial"/>
    <dgm:cxn modelId="{FA6D4413-6EB6-4E40-A8E0-B975DC06133F}" type="presOf" srcId="{D434BE9E-8C76-4E70-85FD-2D45DF40A8B2}" destId="{2875EE4A-8076-4C4C-8BDC-2A9F5C932DA9}" srcOrd="0" destOrd="0" presId="urn:microsoft.com/office/officeart/2011/layout/HexagonRadial"/>
    <dgm:cxn modelId="{E9E28108-07B1-42F8-B906-2FC098180275}" type="presOf" srcId="{CDAB1EB1-D577-4323-903A-B0BBEB219678}" destId="{2875EE4A-8076-4C4C-8BDC-2A9F5C932DA9}" srcOrd="0" destOrd="5" presId="urn:microsoft.com/office/officeart/2011/layout/HexagonRadial"/>
    <dgm:cxn modelId="{604B14F7-21A8-4581-B659-6C1FC2C3CCC9}" srcId="{D434BE9E-8C76-4E70-85FD-2D45DF40A8B2}" destId="{8B702933-B0BB-4B26-BB3A-8453DC39BF46}" srcOrd="1" destOrd="0" parTransId="{F82ACB51-4F11-40E7-8999-E8668BAAB59D}" sibTransId="{D92C3C04-9387-4D11-A12B-06FA95D87E3B}"/>
    <dgm:cxn modelId="{DF8FF86C-5B26-4D91-817A-2D37B3D7EBBE}" srcId="{9016AF1A-551B-49BC-9E8D-5B186F3F3D0A}" destId="{9082F786-ECDA-4CE0-810E-0AC87E89E162}" srcOrd="1" destOrd="0" parTransId="{7243712C-5BC5-49EE-9375-489E0EEF4030}" sibTransId="{2723B4F3-B50C-416B-84CD-51C951B84601}"/>
    <dgm:cxn modelId="{F0A24193-BE17-4E9A-B225-C4C933A79236}" type="presOf" srcId="{B3BEB517-7BC2-4A97-B820-02650C752024}" destId="{EF7A0981-85CB-4800-ACD9-E3E161FFDF0D}" srcOrd="0" destOrd="0" presId="urn:microsoft.com/office/officeart/2011/layout/HexagonRadial"/>
    <dgm:cxn modelId="{F416AC17-4342-4822-85B0-F23CCB74A4E9}" type="presOf" srcId="{ED640F8A-5748-460D-9A78-D300EFDB5D00}" destId="{E5B10535-1CFF-492E-9A6B-B7DCD0121633}" srcOrd="0" destOrd="1" presId="urn:microsoft.com/office/officeart/2011/layout/HexagonRadial"/>
    <dgm:cxn modelId="{3C867079-1022-4445-80D3-FA9B8DB6EEC5}" type="presParOf" srcId="{B256DA46-EC0D-48A6-8A88-F35AFB03E608}" destId="{DD4ABC53-E8D4-4F2E-BF06-B6855316D657}" srcOrd="0" destOrd="0" presId="urn:microsoft.com/office/officeart/2011/layout/HexagonRadial"/>
    <dgm:cxn modelId="{5C379812-BA4A-4E25-9948-3A9517B513F4}" type="presParOf" srcId="{B256DA46-EC0D-48A6-8A88-F35AFB03E608}" destId="{0E42A4B4-B0E1-4EF1-AFC6-CEABC84D6FC7}" srcOrd="1" destOrd="0" presId="urn:microsoft.com/office/officeart/2011/layout/HexagonRadial"/>
    <dgm:cxn modelId="{B14A3183-DDB6-44B8-8C19-16B6EC493BA3}" type="presParOf" srcId="{0E42A4B4-B0E1-4EF1-AFC6-CEABC84D6FC7}" destId="{F2F3B6E6-96D4-44EE-83BA-3AD1A0713E50}" srcOrd="0" destOrd="0" presId="urn:microsoft.com/office/officeart/2011/layout/HexagonRadial"/>
    <dgm:cxn modelId="{1E433A08-6856-4249-917F-207D0DEE0117}" type="presParOf" srcId="{B256DA46-EC0D-48A6-8A88-F35AFB03E608}" destId="{ED6E074E-2A06-47F0-BC69-7BDB72DF782B}" srcOrd="2" destOrd="0" presId="urn:microsoft.com/office/officeart/2011/layout/HexagonRadial"/>
    <dgm:cxn modelId="{92792C31-F1A9-4CB1-9A20-04E3877E46D2}" type="presParOf" srcId="{B256DA46-EC0D-48A6-8A88-F35AFB03E608}" destId="{B317AEB9-6CCA-4FC0-B84C-B3A7790B46C0}" srcOrd="3" destOrd="0" presId="urn:microsoft.com/office/officeart/2011/layout/HexagonRadial"/>
    <dgm:cxn modelId="{B32608F9-C3AB-4AC2-B0EF-288A49AD66FC}" type="presParOf" srcId="{B317AEB9-6CCA-4FC0-B84C-B3A7790B46C0}" destId="{A75AE512-C257-424D-865A-0123CE17BF92}" srcOrd="0" destOrd="0" presId="urn:microsoft.com/office/officeart/2011/layout/HexagonRadial"/>
    <dgm:cxn modelId="{54A04C30-412B-4FD0-BF66-07591FA1AB3F}" type="presParOf" srcId="{B256DA46-EC0D-48A6-8A88-F35AFB03E608}" destId="{FB7E4300-8FFF-4B07-9867-9F3ACC52D7DD}" srcOrd="4" destOrd="0" presId="urn:microsoft.com/office/officeart/2011/layout/HexagonRadial"/>
    <dgm:cxn modelId="{2AE1F0FD-DD26-453E-B2E3-2485174A10C2}" type="presParOf" srcId="{B256DA46-EC0D-48A6-8A88-F35AFB03E608}" destId="{FDF61C1A-1A36-456B-B7E8-0C904BF06460}" srcOrd="5" destOrd="0" presId="urn:microsoft.com/office/officeart/2011/layout/HexagonRadial"/>
    <dgm:cxn modelId="{29F8B88A-03A3-48C5-AD4B-B4880010ADD6}" type="presParOf" srcId="{FDF61C1A-1A36-456B-B7E8-0C904BF06460}" destId="{FCEFE187-55CF-460E-8D0F-C01E8E5B2AA9}" srcOrd="0" destOrd="0" presId="urn:microsoft.com/office/officeart/2011/layout/HexagonRadial"/>
    <dgm:cxn modelId="{08F0A299-06B4-4A1B-87CA-A2CE6C5D6B43}" type="presParOf" srcId="{B256DA46-EC0D-48A6-8A88-F35AFB03E608}" destId="{520AC0FE-A977-43E0-AA76-9BB6A52063FD}" srcOrd="6" destOrd="0" presId="urn:microsoft.com/office/officeart/2011/layout/HexagonRadial"/>
    <dgm:cxn modelId="{1905B04A-E7A1-408D-9C26-3437C354BE7B}" type="presParOf" srcId="{B256DA46-EC0D-48A6-8A88-F35AFB03E608}" destId="{901F5599-4C50-4D36-8B4B-846C9A696518}" srcOrd="7" destOrd="0" presId="urn:microsoft.com/office/officeart/2011/layout/HexagonRadial"/>
    <dgm:cxn modelId="{529B3D1C-5D47-4412-BFCD-959C2811E667}" type="presParOf" srcId="{901F5599-4C50-4D36-8B4B-846C9A696518}" destId="{83BFFD80-7F88-47AA-B47E-38AA81068C2A}" srcOrd="0" destOrd="0" presId="urn:microsoft.com/office/officeart/2011/layout/HexagonRadial"/>
    <dgm:cxn modelId="{A9ADEA50-3735-407E-B9AF-AD5896C0E438}" type="presParOf" srcId="{B256DA46-EC0D-48A6-8A88-F35AFB03E608}" destId="{E5B10535-1CFF-492E-9A6B-B7DCD0121633}" srcOrd="8" destOrd="0" presId="urn:microsoft.com/office/officeart/2011/layout/HexagonRadial"/>
    <dgm:cxn modelId="{80F582E6-CEA0-4FE4-BCF3-B65786A84CA3}" type="presParOf" srcId="{B256DA46-EC0D-48A6-8A88-F35AFB03E608}" destId="{1389B0F4-D6DE-41D4-9DBF-F95C906FF09E}" srcOrd="9" destOrd="0" presId="urn:microsoft.com/office/officeart/2011/layout/HexagonRadial"/>
    <dgm:cxn modelId="{8DF9B0C8-1E2B-4B0C-B30B-088929E2C472}" type="presParOf" srcId="{1389B0F4-D6DE-41D4-9DBF-F95C906FF09E}" destId="{4F9340BC-CDE5-42F1-A13B-E2DC6E6C51F4}" srcOrd="0" destOrd="0" presId="urn:microsoft.com/office/officeart/2011/layout/HexagonRadial"/>
    <dgm:cxn modelId="{3FAC4A9A-0777-4618-84BA-4BF0B1EF4E3D}" type="presParOf" srcId="{B256DA46-EC0D-48A6-8A88-F35AFB03E608}" destId="{2875EE4A-8076-4C4C-8BDC-2A9F5C932DA9}" srcOrd="10" destOrd="0" presId="urn:microsoft.com/office/officeart/2011/layout/HexagonRadial"/>
    <dgm:cxn modelId="{D77C13B0-3A95-48D9-966E-7591DECDAE88}" type="presParOf" srcId="{B256DA46-EC0D-48A6-8A88-F35AFB03E608}" destId="{447111E3-5544-4090-8758-AF2E726071D7}" srcOrd="11" destOrd="0" presId="urn:microsoft.com/office/officeart/2011/layout/HexagonRadial"/>
    <dgm:cxn modelId="{B91CC75B-0DF3-4038-B416-88F095EEBAF7}" type="presParOf" srcId="{447111E3-5544-4090-8758-AF2E726071D7}" destId="{89759472-0785-4CF7-A5F4-DB6B89B54149}" srcOrd="0" destOrd="0" presId="urn:microsoft.com/office/officeart/2011/layout/HexagonRadial"/>
    <dgm:cxn modelId="{7667213C-4707-445B-8833-739639BB68CA}" type="presParOf" srcId="{B256DA46-EC0D-48A6-8A88-F35AFB03E608}" destId="{EF7A0981-85CB-4800-ACD9-E3E161FFDF0D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ABC53-E8D4-4F2E-BF06-B6855316D657}">
      <dsp:nvSpPr>
        <dsp:cNvPr id="0" name=""/>
        <dsp:cNvSpPr/>
      </dsp:nvSpPr>
      <dsp:spPr>
        <a:xfrm>
          <a:off x="3008075" y="2090680"/>
          <a:ext cx="2657345" cy="2298711"/>
        </a:xfrm>
        <a:prstGeom prst="hexagon">
          <a:avLst>
            <a:gd name="adj" fmla="val 28570"/>
            <a:gd name="vf" fmla="val 115470"/>
          </a:avLst>
        </a:prstGeom>
        <a:solidFill>
          <a:srgbClr val="6983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COORP. AJOASEITE</a:t>
          </a:r>
          <a:endParaRPr lang="es-ES" sz="1800" b="1" kern="1200" dirty="0">
            <a:solidFill>
              <a:schemeClr val="tx1"/>
            </a:solidFill>
            <a:latin typeface="Century Schoolbook" panose="02040604050505020304" pitchFamily="18" charset="0"/>
          </a:endParaRPr>
        </a:p>
      </dsp:txBody>
      <dsp:txXfrm>
        <a:off x="3448434" y="2471609"/>
        <a:ext cx="1776627" cy="1536853"/>
      </dsp:txXfrm>
    </dsp:sp>
    <dsp:sp modelId="{A75AE512-C257-424D-865A-0123CE17BF92}">
      <dsp:nvSpPr>
        <dsp:cNvPr id="0" name=""/>
        <dsp:cNvSpPr/>
      </dsp:nvSpPr>
      <dsp:spPr>
        <a:xfrm>
          <a:off x="4752523" y="1008110"/>
          <a:ext cx="1002608" cy="863879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6E074E-2A06-47F0-BC69-7BDB72DF782B}">
      <dsp:nvSpPr>
        <dsp:cNvPr id="0" name=""/>
        <dsp:cNvSpPr/>
      </dsp:nvSpPr>
      <dsp:spPr>
        <a:xfrm>
          <a:off x="3132353" y="14657"/>
          <a:ext cx="2454175" cy="1883945"/>
        </a:xfrm>
        <a:prstGeom prst="hexagon">
          <a:avLst>
            <a:gd name="adj" fmla="val 28570"/>
            <a:gd name="vf" fmla="val 115470"/>
          </a:avLst>
        </a:prstGeom>
        <a:solidFill>
          <a:srgbClr val="8CAF4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Dpto. Administración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Javi (</a:t>
          </a:r>
          <a:r>
            <a:rPr lang="es-ES" sz="1400" b="1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PRESIDENTE</a:t>
          </a: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)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Trino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</dsp:txBody>
      <dsp:txXfrm>
        <a:off x="3516282" y="309380"/>
        <a:ext cx="1686317" cy="1294499"/>
      </dsp:txXfrm>
    </dsp:sp>
    <dsp:sp modelId="{FCEFE187-55CF-460E-8D0F-C01E8E5B2AA9}">
      <dsp:nvSpPr>
        <dsp:cNvPr id="0" name=""/>
        <dsp:cNvSpPr/>
      </dsp:nvSpPr>
      <dsp:spPr>
        <a:xfrm>
          <a:off x="5832651" y="2592291"/>
          <a:ext cx="1002608" cy="863879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E4300-8FFF-4B07-9867-9F3ACC52D7DD}">
      <dsp:nvSpPr>
        <dsp:cNvPr id="0" name=""/>
        <dsp:cNvSpPr/>
      </dsp:nvSpPr>
      <dsp:spPr>
        <a:xfrm>
          <a:off x="5188920" y="1158752"/>
          <a:ext cx="2299908" cy="1883945"/>
        </a:xfrm>
        <a:prstGeom prst="hexagon">
          <a:avLst>
            <a:gd name="adj" fmla="val 28570"/>
            <a:gd name="vf" fmla="val 115470"/>
          </a:avLst>
        </a:prstGeom>
        <a:solidFill>
          <a:srgbClr val="8CAF4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Dpto. Comercial</a:t>
          </a:r>
          <a:endParaRPr lang="es-ES" sz="1400" b="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Nuria (</a:t>
          </a:r>
          <a:r>
            <a:rPr lang="es-ES" sz="1400" b="1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TESORERA</a:t>
          </a: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)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Allison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Francesca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Manuel Montesinos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Renzo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</dsp:txBody>
      <dsp:txXfrm>
        <a:off x="5559993" y="1462713"/>
        <a:ext cx="1557762" cy="1276023"/>
      </dsp:txXfrm>
    </dsp:sp>
    <dsp:sp modelId="{83BFFD80-7F88-47AA-B47E-38AA81068C2A}">
      <dsp:nvSpPr>
        <dsp:cNvPr id="0" name=""/>
        <dsp:cNvSpPr/>
      </dsp:nvSpPr>
      <dsp:spPr>
        <a:xfrm>
          <a:off x="5040563" y="4392485"/>
          <a:ext cx="1002608" cy="863879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0AC0FE-A977-43E0-AA76-9BB6A52063FD}">
      <dsp:nvSpPr>
        <dsp:cNvPr id="0" name=""/>
        <dsp:cNvSpPr/>
      </dsp:nvSpPr>
      <dsp:spPr>
        <a:xfrm>
          <a:off x="5172337" y="3436725"/>
          <a:ext cx="2333074" cy="1883945"/>
        </a:xfrm>
        <a:prstGeom prst="hexagon">
          <a:avLst>
            <a:gd name="adj" fmla="val 28570"/>
            <a:gd name="vf" fmla="val 115470"/>
          </a:avLst>
        </a:prstGeom>
        <a:solidFill>
          <a:srgbClr val="8CAF4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Dpto. Comunicación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Ximena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>
              <a:solidFill>
                <a:schemeClr val="tx1"/>
              </a:solidFill>
              <a:latin typeface="Century Schoolbook" panose="02040604050505020304" pitchFamily="18" charset="0"/>
            </a:rPr>
            <a:t>Yessica</a:t>
          </a: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 </a:t>
          </a:r>
          <a:r>
            <a:rPr lang="es-ES" sz="1400" kern="1200" dirty="0" err="1" smtClean="0">
              <a:solidFill>
                <a:schemeClr val="tx1"/>
              </a:solidFill>
              <a:latin typeface="Century Schoolbook" panose="02040604050505020304" pitchFamily="18" charset="0"/>
            </a:rPr>
            <a:t>Maciá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>
              <a:solidFill>
                <a:schemeClr val="tx1"/>
              </a:solidFill>
              <a:latin typeface="Century Schoolbook" panose="02040604050505020304" pitchFamily="18" charset="0"/>
            </a:rPr>
            <a:t>Yéssica</a:t>
          </a: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 </a:t>
          </a:r>
          <a:r>
            <a:rPr lang="es-ES" sz="1400" kern="1200" dirty="0" err="1" smtClean="0">
              <a:solidFill>
                <a:schemeClr val="tx1"/>
              </a:solidFill>
              <a:latin typeface="Century Schoolbook" panose="02040604050505020304" pitchFamily="18" charset="0"/>
            </a:rPr>
            <a:t>Palau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</dsp:txBody>
      <dsp:txXfrm>
        <a:off x="5546174" y="3738597"/>
        <a:ext cx="1585400" cy="1280201"/>
      </dsp:txXfrm>
    </dsp:sp>
    <dsp:sp modelId="{4F9340BC-CDE5-42F1-A13B-E2DC6E6C51F4}">
      <dsp:nvSpPr>
        <dsp:cNvPr id="0" name=""/>
        <dsp:cNvSpPr/>
      </dsp:nvSpPr>
      <dsp:spPr>
        <a:xfrm>
          <a:off x="3099094" y="4752528"/>
          <a:ext cx="1002608" cy="863879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B10535-1CFF-492E-9A6B-B7DCD0121633}">
      <dsp:nvSpPr>
        <dsp:cNvPr id="0" name=""/>
        <dsp:cNvSpPr/>
      </dsp:nvSpPr>
      <dsp:spPr>
        <a:xfrm>
          <a:off x="3210782" y="4596774"/>
          <a:ext cx="2261821" cy="1883945"/>
        </a:xfrm>
        <a:prstGeom prst="hexagon">
          <a:avLst>
            <a:gd name="adj" fmla="val 28570"/>
            <a:gd name="vf" fmla="val 115470"/>
          </a:avLst>
        </a:prstGeom>
        <a:solidFill>
          <a:srgbClr val="8CAF4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 smtClean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Dpto. </a:t>
          </a: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Publicidad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>
              <a:solidFill>
                <a:schemeClr val="tx1"/>
              </a:solidFill>
              <a:latin typeface="Century Schoolbook" panose="02040604050505020304" pitchFamily="18" charset="0"/>
            </a:rPr>
            <a:t>Delfi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Marta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Ismael 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Juan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Manuel Martínez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</dsp:txBody>
      <dsp:txXfrm>
        <a:off x="3578681" y="4903210"/>
        <a:ext cx="1526023" cy="1271073"/>
      </dsp:txXfrm>
    </dsp:sp>
    <dsp:sp modelId="{89759472-0785-4CF7-A5F4-DB6B89B54149}">
      <dsp:nvSpPr>
        <dsp:cNvPr id="0" name=""/>
        <dsp:cNvSpPr/>
      </dsp:nvSpPr>
      <dsp:spPr>
        <a:xfrm>
          <a:off x="1800205" y="3024339"/>
          <a:ext cx="1002608" cy="863879"/>
        </a:xfrm>
        <a:prstGeom prst="hexagon">
          <a:avLst>
            <a:gd name="adj" fmla="val 28900"/>
            <a:gd name="vf" fmla="val 11547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5EE4A-8076-4C4C-8BDC-2A9F5C932DA9}">
      <dsp:nvSpPr>
        <dsp:cNvPr id="0" name=""/>
        <dsp:cNvSpPr/>
      </dsp:nvSpPr>
      <dsp:spPr>
        <a:xfrm>
          <a:off x="1135547" y="3438021"/>
          <a:ext cx="2399384" cy="1883945"/>
        </a:xfrm>
        <a:prstGeom prst="hexagon">
          <a:avLst>
            <a:gd name="adj" fmla="val 28570"/>
            <a:gd name="vf" fmla="val 115470"/>
          </a:avLst>
        </a:prstGeom>
        <a:solidFill>
          <a:srgbClr val="8CAF4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Dpto. </a:t>
          </a:r>
          <a:r>
            <a:rPr lang="es-ES" sz="1400" kern="1200" smtClean="0">
              <a:solidFill>
                <a:schemeClr val="tx1"/>
              </a:solidFill>
              <a:latin typeface="Century Schoolbook" panose="02040604050505020304" pitchFamily="18" charset="0"/>
            </a:rPr>
            <a:t>Producción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Ana (</a:t>
          </a:r>
          <a:r>
            <a:rPr lang="es-ES" sz="1400" b="1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SECRETARIA</a:t>
          </a: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)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>
              <a:solidFill>
                <a:schemeClr val="tx1"/>
              </a:solidFill>
              <a:latin typeface="Century Schoolbook" panose="02040604050505020304" pitchFamily="18" charset="0"/>
            </a:rPr>
            <a:t>Anaís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Encarna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Leonor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Lydia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</dsp:txBody>
      <dsp:txXfrm>
        <a:off x="1514910" y="3735889"/>
        <a:ext cx="1640658" cy="1288209"/>
      </dsp:txXfrm>
    </dsp:sp>
    <dsp:sp modelId="{EF7A0981-85CB-4800-ACD9-E3E161FFDF0D}">
      <dsp:nvSpPr>
        <dsp:cNvPr id="0" name=""/>
        <dsp:cNvSpPr/>
      </dsp:nvSpPr>
      <dsp:spPr>
        <a:xfrm>
          <a:off x="1152119" y="1211887"/>
          <a:ext cx="2322077" cy="1918383"/>
        </a:xfrm>
        <a:prstGeom prst="hexagon">
          <a:avLst>
            <a:gd name="adj" fmla="val 28570"/>
            <a:gd name="vf" fmla="val 115470"/>
          </a:avLst>
        </a:prstGeom>
        <a:solidFill>
          <a:srgbClr val="8CAF4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Dpto. Recursos Humanos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Yago 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Guillermo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Ricardo</a:t>
          </a:r>
          <a:endParaRPr lang="es-ES" sz="1400" kern="1200" dirty="0">
            <a:solidFill>
              <a:schemeClr val="tx1"/>
            </a:solidFill>
            <a:latin typeface="Century Schoolbook" panose="02040604050505020304" pitchFamily="18" charset="0"/>
          </a:endParaRPr>
        </a:p>
      </dsp:txBody>
      <dsp:txXfrm>
        <a:off x="1528319" y="1522685"/>
        <a:ext cx="1569677" cy="1296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ágonos radiales"/>
  <dgm:desc val="Se usa para mostrar un proceso secuencial  relacionado con un tema o una idea centrales. Limitado a seis formas de Nivel 2. Funciona mejor con poco texto No aparece el texto sin utilizar, pero queda disponible si cambia entre diseño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DC2-BB7F-42DE-8727-F533D65F32F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7DF7-AA40-4A8E-9809-2D8B115DB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10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DC2-BB7F-42DE-8727-F533D65F32F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7DF7-AA40-4A8E-9809-2D8B115DB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6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DC2-BB7F-42DE-8727-F533D65F32F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7DF7-AA40-4A8E-9809-2D8B115DB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47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DC2-BB7F-42DE-8727-F533D65F32F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7DF7-AA40-4A8E-9809-2D8B115DB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DC2-BB7F-42DE-8727-F533D65F32F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7DF7-AA40-4A8E-9809-2D8B115DB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564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DC2-BB7F-42DE-8727-F533D65F32F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7DF7-AA40-4A8E-9809-2D8B115DB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70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DC2-BB7F-42DE-8727-F533D65F32F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7DF7-AA40-4A8E-9809-2D8B115DB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465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DC2-BB7F-42DE-8727-F533D65F32F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7DF7-AA40-4A8E-9809-2D8B115DB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25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DC2-BB7F-42DE-8727-F533D65F32F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7DF7-AA40-4A8E-9809-2D8B115DB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994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DC2-BB7F-42DE-8727-F533D65F32F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7DF7-AA40-4A8E-9809-2D8B115DB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31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ADC2-BB7F-42DE-8727-F533D65F32F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7DF7-AA40-4A8E-9809-2D8B115DB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23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ADC2-BB7F-42DE-8727-F533D65F32F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47DF7-AA40-4A8E-9809-2D8B115DB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31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Hexágono"/>
          <p:cNvSpPr/>
          <p:nvPr/>
        </p:nvSpPr>
        <p:spPr>
          <a:xfrm>
            <a:off x="2915816" y="1434271"/>
            <a:ext cx="936104" cy="792088"/>
          </a:xfrm>
          <a:prstGeom prst="hexag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195227"/>
              </p:ext>
            </p:extLst>
          </p:nvPr>
        </p:nvGraphicFramePr>
        <p:xfrm>
          <a:off x="251520" y="188640"/>
          <a:ext cx="864096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534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58</Words>
  <Application>Microsoft Office PowerPoint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Ximena</dc:creator>
  <cp:lastModifiedBy>Ximena</cp:lastModifiedBy>
  <cp:revision>12</cp:revision>
  <dcterms:created xsi:type="dcterms:W3CDTF">2013-11-28T15:11:40Z</dcterms:created>
  <dcterms:modified xsi:type="dcterms:W3CDTF">2014-01-30T18:37:18Z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