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1482A-C5A1-4040-A38D-515C12FCECC8}" type="datetimeFigureOut">
              <a:rPr lang="es-ES" smtClean="0"/>
              <a:t>07/03/2014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E3779-EC4C-4EF4-B3E7-AAB0CDCF0DB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E250-DC18-4A1E-8018-10A3E85EBDF0}" type="datetimeFigureOut">
              <a:rPr lang="es-ES" smtClean="0"/>
              <a:pPr/>
              <a:t>07/03/2014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68A0F-4FEA-4D7E-9C16-1C76A76203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83768" y="4005064"/>
            <a:ext cx="3960440" cy="1872208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AngsanaUPC" pitchFamily="18" charset="-34"/>
                <a:cs typeface="AngsanaUPC" pitchFamily="18" charset="-34"/>
              </a:rPr>
              <a:t>Carmen</a:t>
            </a:r>
          </a:p>
          <a:p>
            <a:r>
              <a:rPr lang="es-ES" sz="3600" dirty="0" smtClean="0">
                <a:latin typeface="AngsanaUPC" pitchFamily="18" charset="-34"/>
                <a:cs typeface="AngsanaUPC" pitchFamily="18" charset="-34"/>
              </a:rPr>
              <a:t>Jordan</a:t>
            </a:r>
          </a:p>
          <a:p>
            <a:r>
              <a:rPr lang="es-ES" sz="3600" i="1" dirty="0" smtClean="0">
                <a:latin typeface="AngsanaUPC" pitchFamily="18" charset="-34"/>
                <a:cs typeface="AngsanaUPC" pitchFamily="18" charset="-34"/>
              </a:rPr>
              <a:t>Michel</a:t>
            </a:r>
          </a:p>
          <a:p>
            <a:r>
              <a:rPr lang="es-ES" sz="3600" i="1" dirty="0" smtClean="0">
                <a:latin typeface="AngsanaUPC" pitchFamily="18" charset="-34"/>
                <a:cs typeface="AngsanaUPC" pitchFamily="18" charset="-34"/>
              </a:rPr>
              <a:t>Keysi</a:t>
            </a: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92333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Catálogo de productos</a:t>
            </a:r>
            <a:endParaRPr lang="es-E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31840" y="2420888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ngsanaUPC" pitchFamily="18" charset="-34"/>
                <a:cs typeface="AngsanaUPC" pitchFamily="18" charset="-34"/>
              </a:rPr>
              <a:t>Cooperativa First Company</a:t>
            </a:r>
            <a:endParaRPr lang="es-ES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violeta</a:t>
            </a:r>
            <a:endParaRPr lang="es-ES" dirty="0"/>
          </a:p>
        </p:txBody>
      </p:sp>
      <p:pic>
        <p:nvPicPr>
          <p:cNvPr id="1027" name="Picture 3" descr="C:\Users\1gat\Desktop\VALNALON\caramelos viole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7"/>
            <a:ext cx="2736304" cy="245709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3995936" y="1772816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Descripción: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283968" y="242088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El </a:t>
            </a:r>
            <a:r>
              <a:rPr lang="es-ES" sz="1400" b="1" dirty="0" smtClean="0"/>
              <a:t>caramelo de violeta</a:t>
            </a:r>
            <a:r>
              <a:rPr lang="es-ES" sz="1400" dirty="0" smtClean="0"/>
              <a:t> es un caramelo elaborado con esencias de violeta.</a:t>
            </a:r>
          </a:p>
          <a:p>
            <a:r>
              <a:rPr lang="es-ES" sz="1400" dirty="0" smtClean="0"/>
              <a:t>Son típicos de Madrid. </a:t>
            </a:r>
          </a:p>
          <a:p>
            <a:r>
              <a:rPr lang="es-ES" sz="1400" dirty="0" smtClean="0"/>
              <a:t>Las bolsitas que os ofrecemos son de 250gr. </a:t>
            </a:r>
            <a:endParaRPr lang="es-ES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55976" y="4581128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Precio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211960" y="3717032"/>
            <a:ext cx="137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001CAR.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4427984" y="5013176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3,25</a:t>
            </a:r>
            <a:r>
              <a:rPr lang="es-ES" dirty="0" smtClean="0"/>
              <a:t> </a:t>
            </a:r>
            <a:r>
              <a:rPr lang="es-ES" dirty="0" smtClean="0"/>
              <a:t> </a:t>
            </a:r>
            <a:r>
              <a:rPr lang="es-ES" dirty="0" smtClean="0"/>
              <a:t>€</a:t>
            </a:r>
            <a:endParaRPr lang="es-ES" dirty="0"/>
          </a:p>
        </p:txBody>
      </p:sp>
      <p:pic>
        <p:nvPicPr>
          <p:cNvPr id="10" name="Picture 3" descr="C:\Users\1gat\Desktop\VALNALON\caramelos viol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1368152" cy="122854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Puros de chocolate</a:t>
            </a:r>
            <a:endParaRPr lang="es-ES" dirty="0"/>
          </a:p>
        </p:txBody>
      </p:sp>
      <p:pic>
        <p:nvPicPr>
          <p:cNvPr id="2050" name="Picture 2" descr="C:\Users\1gat\Desktop\VALNALON\puros de chocola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3"/>
            <a:ext cx="2889997" cy="2448272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4" name="3 CuadroTexto"/>
          <p:cNvSpPr txBox="1"/>
          <p:nvPr/>
        </p:nvSpPr>
        <p:spPr>
          <a:xfrm>
            <a:off x="4427984" y="170080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Descripción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4009" y="22768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cap="small" dirty="0" smtClean="0"/>
              <a:t> Se  trata de una Bolsa con un Puro de Chocolate + 3 Gominolas Naturales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44008" y="4221088"/>
            <a:ext cx="76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Precio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88024" y="458112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3,25</a:t>
            </a:r>
            <a:r>
              <a:rPr lang="es-ES" dirty="0" smtClean="0"/>
              <a:t> </a:t>
            </a:r>
            <a:r>
              <a:rPr lang="es-ES" dirty="0" smtClean="0"/>
              <a:t>€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6016" y="3212976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002CAR</a:t>
            </a:r>
            <a:endParaRPr lang="es-ES" dirty="0"/>
          </a:p>
        </p:txBody>
      </p:sp>
      <p:pic>
        <p:nvPicPr>
          <p:cNvPr id="10" name="Picture 2" descr="C:\Users\1gat\Desktop\VALNALON\puros de choco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1866264" cy="1581013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Jabones </a:t>
            </a:r>
            <a:r>
              <a:rPr lang="es-ES" dirty="0" smtClean="0"/>
              <a:t>pequeños</a:t>
            </a:r>
            <a:endParaRPr lang="es-ES" dirty="0"/>
          </a:p>
        </p:txBody>
      </p:sp>
      <p:sp>
        <p:nvSpPr>
          <p:cNvPr id="5" name="Rectangle 48" descr="DSCN5231"/>
          <p:cNvSpPr>
            <a:spLocks noChangeArrowheads="1"/>
          </p:cNvSpPr>
          <p:nvPr/>
        </p:nvSpPr>
        <p:spPr bwMode="auto">
          <a:xfrm>
            <a:off x="755576" y="2060848"/>
            <a:ext cx="2016224" cy="158417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Rectangle 48" descr="DSCN5231"/>
          <p:cNvSpPr>
            <a:spLocks noChangeArrowheads="1"/>
          </p:cNvSpPr>
          <p:nvPr/>
        </p:nvSpPr>
        <p:spPr bwMode="auto">
          <a:xfrm>
            <a:off x="1619672" y="3140968"/>
            <a:ext cx="2016224" cy="158417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Rectangle 48" descr="DSCN5231"/>
          <p:cNvSpPr>
            <a:spLocks noChangeArrowheads="1"/>
          </p:cNvSpPr>
          <p:nvPr/>
        </p:nvSpPr>
        <p:spPr bwMode="auto">
          <a:xfrm>
            <a:off x="3059832" y="4509120"/>
            <a:ext cx="2016224" cy="1584176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843808" y="1340768"/>
            <a:ext cx="261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	Descripción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572000" y="1844824"/>
            <a:ext cx="421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Son jabones pequeños  aromatizados, elaborados en  una fundación de discapacitados psíquicos.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5255568" y="4869160"/>
            <a:ext cx="38884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068513" algn="l"/>
              </a:tabLst>
            </a:pPr>
            <a:r>
              <a:rPr lang="es-ES" dirty="0" smtClean="0"/>
              <a:t>Lote 6 unds                    1.95 €</a:t>
            </a:r>
          </a:p>
          <a:p>
            <a:pPr algn="ctr">
              <a:spcBef>
                <a:spcPct val="50000"/>
              </a:spcBef>
              <a:tabLst>
                <a:tab pos="2068513" algn="l"/>
              </a:tabLst>
            </a:pPr>
            <a:r>
              <a:rPr lang="es-ES" dirty="0" smtClean="0"/>
              <a:t>  Lote 12 unds                  3.00 €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364088" y="4221088"/>
            <a:ext cx="82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Precio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716016" y="2996952"/>
            <a:ext cx="1311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</a:t>
            </a:r>
            <a:r>
              <a:rPr lang="es-ES" dirty="0" smtClean="0"/>
              <a:t>001DEC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Velas de gel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11960" y="14847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Descripción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923928" y="1916832"/>
            <a:ext cx="5220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S</a:t>
            </a:r>
            <a:r>
              <a:rPr lang="es-ES" dirty="0" smtClean="0"/>
              <a:t>e trata de velas de gel aromatizadas, este producto</a:t>
            </a:r>
          </a:p>
          <a:p>
            <a:r>
              <a:rPr lang="es-ES" dirty="0" smtClean="0"/>
              <a:t>es bastante decorativo tanto para una casa con para </a:t>
            </a:r>
          </a:p>
          <a:p>
            <a:r>
              <a:rPr lang="es-ES" dirty="0" smtClean="0"/>
              <a:t>vuestras habitaciones.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355976" y="33569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Ref. 002DEC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355976" y="42930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dirty="0" smtClean="0"/>
              <a:t>Velas de gel desde      </a:t>
            </a:r>
            <a:r>
              <a:rPr lang="es-ES" dirty="0" smtClean="0"/>
              <a:t>4,50 €     </a:t>
            </a:r>
            <a:endParaRPr lang="es-ES" dirty="0"/>
          </a:p>
        </p:txBody>
      </p:sp>
      <p:sp>
        <p:nvSpPr>
          <p:cNvPr id="10" name="Rectangle 45" descr="DSCN5222"/>
          <p:cNvSpPr>
            <a:spLocks noChangeArrowheads="1"/>
          </p:cNvSpPr>
          <p:nvPr/>
        </p:nvSpPr>
        <p:spPr bwMode="auto">
          <a:xfrm>
            <a:off x="395536" y="1268760"/>
            <a:ext cx="3024336" cy="1728192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Rectangle 45" descr="DSCN5222"/>
          <p:cNvSpPr>
            <a:spLocks noChangeArrowheads="1"/>
          </p:cNvSpPr>
          <p:nvPr/>
        </p:nvSpPr>
        <p:spPr bwMode="auto">
          <a:xfrm>
            <a:off x="1115616" y="4293096"/>
            <a:ext cx="3024336" cy="1728192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Rectangle 45" descr="DSCN5222"/>
          <p:cNvSpPr>
            <a:spLocks noChangeArrowheads="1"/>
          </p:cNvSpPr>
          <p:nvPr/>
        </p:nvSpPr>
        <p:spPr bwMode="auto">
          <a:xfrm>
            <a:off x="5724128" y="4869160"/>
            <a:ext cx="3024336" cy="1728192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BottomDown"/>
            <a:lightRig rig="threePt" dir="t"/>
          </a:scene3d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4427984" y="4005064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Precio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Velas flotantes</a:t>
            </a:r>
            <a:endParaRPr lang="es-ES" dirty="0"/>
          </a:p>
        </p:txBody>
      </p:sp>
      <p:sp>
        <p:nvSpPr>
          <p:cNvPr id="4" name="Rectangle 46" descr="DSCN5072"/>
          <p:cNvSpPr>
            <a:spLocks noChangeArrowheads="1"/>
          </p:cNvSpPr>
          <p:nvPr/>
        </p:nvSpPr>
        <p:spPr bwMode="auto">
          <a:xfrm>
            <a:off x="539552" y="1412776"/>
            <a:ext cx="2232248" cy="208823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419872" y="162880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Descripción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491881" y="213285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Son velas con las cueles podrá disfrutar un momento romántico en tu bañera.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491880" y="3140968"/>
            <a:ext cx="136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Ref. 003DEC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491880" y="357301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</a:t>
            </a:r>
          </a:p>
          <a:p>
            <a:endParaRPr lang="es-ES" dirty="0"/>
          </a:p>
        </p:txBody>
      </p:sp>
      <p:sp>
        <p:nvSpPr>
          <p:cNvPr id="9" name="Text Box 42" descr="DSCN5115"/>
          <p:cNvSpPr txBox="1">
            <a:spLocks noChangeArrowheads="1"/>
          </p:cNvSpPr>
          <p:nvPr/>
        </p:nvSpPr>
        <p:spPr bwMode="auto">
          <a:xfrm>
            <a:off x="3419872" y="4221088"/>
            <a:ext cx="295232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sz="1600" dirty="0" smtClean="0"/>
              <a:t>Velas </a:t>
            </a:r>
            <a:r>
              <a:rPr lang="es-ES" sz="1600" dirty="0"/>
              <a:t>flotantes </a:t>
            </a:r>
          </a:p>
          <a:p>
            <a:pPr algn="l"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sz="1600" dirty="0"/>
              <a:t>   Lote 6 </a:t>
            </a:r>
            <a:r>
              <a:rPr lang="es-ES" sz="1600" dirty="0" err="1" smtClean="0"/>
              <a:t>unds</a:t>
            </a:r>
            <a:r>
              <a:rPr lang="es-ES" sz="1600" dirty="0" smtClean="0"/>
              <a:t>.                3,25€</a:t>
            </a:r>
            <a:endParaRPr lang="es-ES" sz="1600" dirty="0"/>
          </a:p>
          <a:p>
            <a:pPr algn="l">
              <a:spcBef>
                <a:spcPct val="50000"/>
              </a:spcBef>
              <a:tabLst>
                <a:tab pos="1800225" algn="l"/>
                <a:tab pos="1970088" algn="l"/>
                <a:tab pos="2152650" algn="l"/>
              </a:tabLst>
            </a:pPr>
            <a:r>
              <a:rPr lang="es-ES" sz="1600" dirty="0"/>
              <a:t>   Lote 12 </a:t>
            </a:r>
            <a:r>
              <a:rPr lang="es-ES" sz="1600" dirty="0" err="1" smtClean="0"/>
              <a:t>unds</a:t>
            </a:r>
            <a:r>
              <a:rPr lang="es-ES" sz="1600" dirty="0" smtClean="0"/>
              <a:t>.              5,40€</a:t>
            </a:r>
            <a:endParaRPr lang="es-ES" sz="1600" dirty="0"/>
          </a:p>
        </p:txBody>
      </p:sp>
      <p:sp>
        <p:nvSpPr>
          <p:cNvPr id="10" name="Rectangle 46" descr="DSCN5072"/>
          <p:cNvSpPr>
            <a:spLocks noChangeArrowheads="1"/>
          </p:cNvSpPr>
          <p:nvPr/>
        </p:nvSpPr>
        <p:spPr bwMode="auto">
          <a:xfrm>
            <a:off x="827584" y="3789040"/>
            <a:ext cx="2016224" cy="144016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Rectangle 46" descr="DSCN5072"/>
          <p:cNvSpPr>
            <a:spLocks noChangeArrowheads="1"/>
          </p:cNvSpPr>
          <p:nvPr/>
        </p:nvSpPr>
        <p:spPr bwMode="auto">
          <a:xfrm>
            <a:off x="6948264" y="4077072"/>
            <a:ext cx="1944216" cy="1800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Rectangle 46" descr="DSCN5072"/>
          <p:cNvSpPr>
            <a:spLocks noChangeArrowheads="1"/>
          </p:cNvSpPr>
          <p:nvPr/>
        </p:nvSpPr>
        <p:spPr bwMode="auto">
          <a:xfrm>
            <a:off x="2699792" y="5517232"/>
            <a:ext cx="1584176" cy="115212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Pulseras cruzadas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11960" y="1556792"/>
            <a:ext cx="493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Descripción.</a:t>
            </a:r>
          </a:p>
          <a:p>
            <a:r>
              <a:rPr lang="es-ES" dirty="0" smtClean="0"/>
              <a:t>Pulseras hechas con abalorios, con formas bastantes llamativas.</a:t>
            </a:r>
          </a:p>
          <a:p>
            <a:r>
              <a:rPr lang="es-ES" dirty="0" smtClean="0"/>
              <a:t>Perfectas para vuestras muñecas.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3968" y="29969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Ref. 004DEC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355976" y="35730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</a:t>
            </a:r>
          </a:p>
          <a:p>
            <a:r>
              <a:rPr lang="es-ES" dirty="0" smtClean="0"/>
              <a:t>2€</a:t>
            </a:r>
            <a:endParaRPr lang="es-ES" dirty="0"/>
          </a:p>
        </p:txBody>
      </p:sp>
      <p:sp>
        <p:nvSpPr>
          <p:cNvPr id="9" name="Rectangle 42" descr="Imagen 019"/>
          <p:cNvSpPr>
            <a:spLocks noChangeArrowheads="1"/>
          </p:cNvSpPr>
          <p:nvPr/>
        </p:nvSpPr>
        <p:spPr bwMode="auto">
          <a:xfrm>
            <a:off x="251520" y="1484784"/>
            <a:ext cx="3456384" cy="2376264"/>
          </a:xfrm>
          <a:prstGeom prst="rect">
            <a:avLst/>
          </a:prstGeom>
          <a:blipFill dpi="0" rotWithShape="0">
            <a:blip r:embed="rId2" cstate="print">
              <a:lum bright="10000" contrast="10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Rectangle 42" descr="Imagen 019"/>
          <p:cNvSpPr>
            <a:spLocks noChangeArrowheads="1"/>
          </p:cNvSpPr>
          <p:nvPr/>
        </p:nvSpPr>
        <p:spPr bwMode="auto">
          <a:xfrm>
            <a:off x="4932040" y="4509120"/>
            <a:ext cx="3384376" cy="1944216"/>
          </a:xfrm>
          <a:prstGeom prst="rect">
            <a:avLst/>
          </a:prstGeom>
          <a:blipFill dpi="0" rotWithShape="0">
            <a:blip r:embed="rId2" cstate="print">
              <a:lum bright="10000" contrast="10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/>
          <a:lstStyle/>
          <a:p>
            <a:r>
              <a:rPr lang="es-ES" dirty="0" smtClean="0"/>
              <a:t>Aceite</a:t>
            </a:r>
            <a:endParaRPr lang="es-ES" dirty="0"/>
          </a:p>
        </p:txBody>
      </p:sp>
      <p:pic>
        <p:nvPicPr>
          <p:cNvPr id="1026" name="Picture 2" descr="C:\Users\1gat\Desktop\VALNALON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1944216" cy="2232248"/>
          </a:xfrm>
          <a:prstGeom prst="rect">
            <a:avLst/>
          </a:prstGeom>
          <a:noFill/>
        </p:spPr>
      </p:pic>
      <p:pic>
        <p:nvPicPr>
          <p:cNvPr id="1027" name="Picture 3" descr="C:\Users\1gat\Desktop\VALNALON\ace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2088232" cy="23668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707904" y="1124744"/>
            <a:ext cx="482453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Descripción</a:t>
            </a:r>
          </a:p>
          <a:p>
            <a:r>
              <a:rPr lang="es-ES" dirty="0" smtClean="0"/>
              <a:t>Se trata de aceite con un envase bastante peculiar  tanto por la forma como por el contenido del aceite de oliva procedente de Toledo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03848" y="3284984"/>
            <a:ext cx="173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s-ES" dirty="0" smtClean="0"/>
              <a:t>Ref. 001AC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707904" y="371703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</a:t>
            </a:r>
          </a:p>
          <a:p>
            <a:r>
              <a:rPr lang="es-ES" dirty="0" smtClean="0"/>
              <a:t>Botella Larga 100ml. 3€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635896" y="5661248"/>
            <a:ext cx="317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Botella redonda. </a:t>
            </a:r>
            <a:r>
              <a:rPr lang="es-ES" dirty="0" smtClean="0"/>
              <a:t>250 ml. 3,20€ 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707904" y="5085184"/>
            <a:ext cx="768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Precio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707904" y="4509120"/>
            <a:ext cx="127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Ref. 002AC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994122"/>
          </a:xfrm>
        </p:spPr>
        <p:txBody>
          <a:bodyPr>
            <a:normAutofit/>
          </a:bodyPr>
          <a:lstStyle/>
          <a:p>
            <a:r>
              <a:rPr lang="es-ES" dirty="0" smtClean="0"/>
              <a:t>Mermeladas </a:t>
            </a:r>
            <a:endParaRPr lang="es-ES" dirty="0"/>
          </a:p>
        </p:txBody>
      </p:sp>
      <p:pic>
        <p:nvPicPr>
          <p:cNvPr id="2050" name="Picture 2" descr="C:\Users\1gat\Desktop\VALNALON\Mermelada de naranja al bran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1681792" cy="1768996"/>
          </a:xfrm>
          <a:prstGeom prst="rect">
            <a:avLst/>
          </a:prstGeom>
          <a:noFill/>
        </p:spPr>
      </p:pic>
      <p:pic>
        <p:nvPicPr>
          <p:cNvPr id="2051" name="Picture 3" descr="C:\Users\1gat\Desktop\VALNALON\fambruesa moras ansta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1663028" cy="1656184"/>
          </a:xfrm>
          <a:prstGeom prst="rect">
            <a:avLst/>
          </a:prstGeom>
          <a:noFill/>
        </p:spPr>
      </p:pic>
      <p:pic>
        <p:nvPicPr>
          <p:cNvPr id="2052" name="Picture 4" descr="C:\Users\1gat\Desktop\VALNALON\frambuesa cardomom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1619672" cy="180456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148064" y="1124744"/>
            <a:ext cx="3744416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Descripción</a:t>
            </a:r>
          </a:p>
          <a:p>
            <a:r>
              <a:rPr lang="es-ES" dirty="0" smtClean="0"/>
              <a:t>Os presentamos una gama de mermelada bastante asequibles de 175g.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267744" y="1124744"/>
            <a:ext cx="25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Mermelada de naranja amarga al brandy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627784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2123728" y="2924944"/>
            <a:ext cx="3314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Mermelada de moras “Anastasia”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2051720" y="4725145"/>
            <a:ext cx="2952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Mermelada de frambuesa y cardamomo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5868144" y="4077072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Precio </a:t>
            </a:r>
          </a:p>
          <a:p>
            <a:r>
              <a:rPr lang="es-ES" dirty="0" smtClean="0"/>
              <a:t>4,50 €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2339752" y="3501008"/>
            <a:ext cx="1370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Ref. 002MER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2483768" y="1988840"/>
            <a:ext cx="1370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Ref. </a:t>
            </a:r>
            <a:r>
              <a:rPr lang="es-ES" dirty="0" smtClean="0"/>
              <a:t>001MER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195736" y="5517232"/>
            <a:ext cx="1370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Ref. </a:t>
            </a:r>
            <a:r>
              <a:rPr lang="es-ES" dirty="0" smtClean="0"/>
              <a:t>003MER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265</Words>
  <Application>Microsoft Office PowerPoint</Application>
  <PresentationFormat>Presentación en pantalla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Catálogo de productos</vt:lpstr>
      <vt:lpstr>Caramelos violeta</vt:lpstr>
      <vt:lpstr>Puros de chocolate</vt:lpstr>
      <vt:lpstr>Jabones pequeños</vt:lpstr>
      <vt:lpstr>Velas de gel</vt:lpstr>
      <vt:lpstr>Velas flotantes</vt:lpstr>
      <vt:lpstr>Pulseras cruzadas</vt:lpstr>
      <vt:lpstr>Aceite</vt:lpstr>
      <vt:lpstr>Mermeladas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1gat</dc:creator>
  <cp:lastModifiedBy>1gat</cp:lastModifiedBy>
  <cp:revision>35</cp:revision>
  <dcterms:created xsi:type="dcterms:W3CDTF">2014-02-03T19:57:30Z</dcterms:created>
  <dcterms:modified xsi:type="dcterms:W3CDTF">2014-03-07T16:12:37Z</dcterms:modified>
</cp:coreProperties>
</file>