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4917EA-0CCF-42F5-AE96-D4AF20D7ED98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59EB34-E1B7-4031-8083-91764531C2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PRE-CATÁLOGO</a:t>
            </a:r>
            <a:endParaRPr lang="es-ES" dirty="0"/>
          </a:p>
        </p:txBody>
      </p:sp>
      <p:grpSp>
        <p:nvGrpSpPr>
          <p:cNvPr id="4" name="Group 44"/>
          <p:cNvGrpSpPr>
            <a:grpSpLocks noGrp="1"/>
          </p:cNvGrpSpPr>
          <p:nvPr>
            <p:ph type="subTitle" idx="1"/>
          </p:nvPr>
        </p:nvGrpSpPr>
        <p:grpSpPr bwMode="auto">
          <a:xfrm>
            <a:off x="533400" y="2276872"/>
            <a:ext cx="1446312" cy="4032447"/>
            <a:chOff x="3026" y="961"/>
            <a:chExt cx="912" cy="2842"/>
          </a:xfrm>
        </p:grpSpPr>
        <p:sp>
          <p:nvSpPr>
            <p:cNvPr id="5" name="Rectangle 45" descr="DSCN5222"/>
            <p:cNvSpPr>
              <a:spLocks noChangeArrowheads="1"/>
            </p:cNvSpPr>
            <p:nvPr/>
          </p:nvSpPr>
          <p:spPr bwMode="auto">
            <a:xfrm>
              <a:off x="3026" y="961"/>
              <a:ext cx="912" cy="605"/>
            </a:xfrm>
            <a:prstGeom prst="rect">
              <a:avLst/>
            </a:prstGeom>
            <a:blipFill dpi="0" rotWithShape="0">
              <a:blip r:embed="rId2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Rectangle 46" descr="DSCN5072"/>
            <p:cNvSpPr>
              <a:spLocks noChangeArrowheads="1"/>
            </p:cNvSpPr>
            <p:nvPr/>
          </p:nvSpPr>
          <p:spPr bwMode="auto">
            <a:xfrm>
              <a:off x="3026" y="1706"/>
              <a:ext cx="912" cy="605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" name="Rectangle 47" descr="DSCN5233"/>
            <p:cNvSpPr>
              <a:spLocks noChangeArrowheads="1"/>
            </p:cNvSpPr>
            <p:nvPr/>
          </p:nvSpPr>
          <p:spPr bwMode="auto">
            <a:xfrm>
              <a:off x="3026" y="2452"/>
              <a:ext cx="912" cy="605"/>
            </a:xfrm>
            <a:prstGeom prst="rect">
              <a:avLst/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" name="Rectangle 48" descr="DSCN5231"/>
            <p:cNvSpPr>
              <a:spLocks noChangeArrowheads="1"/>
            </p:cNvSpPr>
            <p:nvPr/>
          </p:nvSpPr>
          <p:spPr bwMode="auto">
            <a:xfrm>
              <a:off x="3026" y="3198"/>
              <a:ext cx="912" cy="605"/>
            </a:xfrm>
            <a:prstGeom prst="rect">
              <a:avLst/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195736" y="2348880"/>
          <a:ext cx="6096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990110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VELAS DE GEL</a:t>
                      </a:r>
                    </a:p>
                    <a:p>
                      <a:pPr algn="l"/>
                      <a:r>
                        <a:rPr lang="es-ES" dirty="0" smtClean="0"/>
                        <a:t>Precio:4€</a:t>
                      </a:r>
                      <a:endParaRPr lang="es-ES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s-ES" dirty="0" smtClean="0"/>
                        <a:t>VELAS FLOTANTES</a:t>
                      </a:r>
                    </a:p>
                    <a:p>
                      <a:r>
                        <a:rPr lang="es-ES" dirty="0" smtClean="0"/>
                        <a:t>Lote</a:t>
                      </a:r>
                      <a:r>
                        <a:rPr lang="es-ES" baseline="0" dirty="0" smtClean="0"/>
                        <a:t> 6und Precio: 3€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s-ES" dirty="0" smtClean="0"/>
                        <a:t>VELAS DE PARAFINA</a:t>
                      </a:r>
                    </a:p>
                    <a:p>
                      <a:r>
                        <a:rPr lang="es-ES" dirty="0" smtClean="0"/>
                        <a:t>Precio:4€</a:t>
                      </a:r>
                      <a:endParaRPr lang="es-ES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s-ES" dirty="0" smtClean="0"/>
                        <a:t>JABONES AROMATICOS</a:t>
                      </a:r>
                    </a:p>
                    <a:p>
                      <a:r>
                        <a:rPr lang="es-ES" dirty="0" smtClean="0"/>
                        <a:t>Pequeños</a:t>
                      </a:r>
                      <a:r>
                        <a:rPr lang="es-ES" baseline="0" dirty="0" smtClean="0"/>
                        <a:t> Lote 6 Unid:2€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 DESTACADOS</a:t>
            </a:r>
            <a:endParaRPr lang="es-ES" dirty="0"/>
          </a:p>
        </p:txBody>
      </p:sp>
      <p:pic>
        <p:nvPicPr>
          <p:cNvPr id="4" name="3 Marcador de contenido" descr="pulsera_chapas_l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2514341" cy="1875698"/>
          </a:xfrm>
        </p:spPr>
      </p:pic>
      <p:pic>
        <p:nvPicPr>
          <p:cNvPr id="5" name="4 Imagen" descr="VEL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917486"/>
            <a:ext cx="2520280" cy="1887778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03848" y="1988841"/>
          <a:ext cx="5688632" cy="362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</a:tblGrid>
              <a:tr h="1872207">
                <a:tc>
                  <a:txBody>
                    <a:bodyPr/>
                    <a:lstStyle/>
                    <a:p>
                      <a:r>
                        <a:rPr lang="es-ES" sz="3600" dirty="0" smtClean="0"/>
                        <a:t>PULSERAS ARTESANALES</a:t>
                      </a:r>
                    </a:p>
                    <a:p>
                      <a:r>
                        <a:rPr lang="es-ES" sz="1400" dirty="0" smtClean="0"/>
                        <a:t>Precio:</a:t>
                      </a:r>
                      <a:r>
                        <a:rPr lang="es-ES" sz="1400" baseline="0" dirty="0" smtClean="0"/>
                        <a:t> 1.10€</a:t>
                      </a:r>
                      <a:endParaRPr lang="es-ES" sz="1400" dirty="0"/>
                    </a:p>
                  </a:txBody>
                  <a:tcPr/>
                </a:tc>
              </a:tr>
              <a:tr h="1749556"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VELAS DECORADAS</a:t>
                      </a:r>
                    </a:p>
                    <a:p>
                      <a:r>
                        <a:rPr lang="es-ES" sz="1400" dirty="0" smtClean="0"/>
                        <a:t>Precio</a:t>
                      </a:r>
                      <a:r>
                        <a:rPr lang="es-ES" sz="1400" baseline="0" dirty="0" smtClean="0"/>
                        <a:t> velas pequeñas: 0.75€</a:t>
                      </a:r>
                    </a:p>
                    <a:p>
                      <a:r>
                        <a:rPr lang="es-ES" sz="1400" baseline="0" dirty="0" smtClean="0"/>
                        <a:t>Precio velas grandes:1.75€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COLLARES ARTESANALES 2,50€</a:t>
            </a:r>
            <a:endParaRPr lang="es-ES" dirty="0"/>
          </a:p>
        </p:txBody>
      </p:sp>
      <p:pic>
        <p:nvPicPr>
          <p:cNvPr id="1026" name="Picture 2" descr="C:\Users\1gat\Pictures\am_79212_4934134_606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1962043" cy="3096344"/>
          </a:xfrm>
          <a:prstGeom prst="rect">
            <a:avLst/>
          </a:prstGeom>
          <a:noFill/>
        </p:spPr>
      </p:pic>
      <p:pic>
        <p:nvPicPr>
          <p:cNvPr id="1028" name="Picture 4" descr="C:\Users\1gat\Pictures\DSCI000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259125"/>
            <a:ext cx="4440154" cy="3330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CARAMELOS VIOLETA 3€</a:t>
            </a:r>
            <a:endParaRPr lang="es-ES" dirty="0"/>
          </a:p>
        </p:txBody>
      </p:sp>
      <p:pic>
        <p:nvPicPr>
          <p:cNvPr id="2050" name="Picture 2" descr="C:\Users\1gat\Pictures\cararamelos viole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00" y="1933575"/>
            <a:ext cx="4978400" cy="447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54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PRE-CATÁLOGO</vt:lpstr>
      <vt:lpstr>PRODUCTOS DESTACADOS</vt:lpstr>
      <vt:lpstr>COLLARES ARTESANALES 2,50€</vt:lpstr>
      <vt:lpstr>CARAMELOS VIOLETA 3€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PRE-CATÁLOGO</dc:title>
  <dc:creator>1gat</dc:creator>
  <cp:lastModifiedBy>1gat</cp:lastModifiedBy>
  <cp:revision>5</cp:revision>
  <dcterms:created xsi:type="dcterms:W3CDTF">2014-02-03T18:47:27Z</dcterms:created>
  <dcterms:modified xsi:type="dcterms:W3CDTF">2014-03-07T15:58:04Z</dcterms:modified>
</cp:coreProperties>
</file>