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870B-0B32-4101-BA23-732A02CDC768}" type="datetimeFigureOut">
              <a:rPr lang="es-ES" smtClean="0"/>
              <a:pPr/>
              <a:t>11/04/2014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5C43-F1B5-44C2-A570-64BED15450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870B-0B32-4101-BA23-732A02CDC768}" type="datetimeFigureOut">
              <a:rPr lang="es-ES" smtClean="0"/>
              <a:pPr/>
              <a:t>11/04/2014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5C43-F1B5-44C2-A570-64BED15450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870B-0B32-4101-BA23-732A02CDC768}" type="datetimeFigureOut">
              <a:rPr lang="es-ES" smtClean="0"/>
              <a:pPr/>
              <a:t>11/04/2014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5C43-F1B5-44C2-A570-64BED15450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870B-0B32-4101-BA23-732A02CDC768}" type="datetimeFigureOut">
              <a:rPr lang="es-ES" smtClean="0"/>
              <a:pPr/>
              <a:t>11/04/2014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5C43-F1B5-44C2-A570-64BED15450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870B-0B32-4101-BA23-732A02CDC768}" type="datetimeFigureOut">
              <a:rPr lang="es-ES" smtClean="0"/>
              <a:pPr/>
              <a:t>11/04/2014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5C43-F1B5-44C2-A570-64BED15450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870B-0B32-4101-BA23-732A02CDC768}" type="datetimeFigureOut">
              <a:rPr lang="es-ES" smtClean="0"/>
              <a:pPr/>
              <a:t>11/04/2014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5C43-F1B5-44C2-A570-64BED15450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870B-0B32-4101-BA23-732A02CDC768}" type="datetimeFigureOut">
              <a:rPr lang="es-ES" smtClean="0"/>
              <a:pPr/>
              <a:t>11/04/2014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5C43-F1B5-44C2-A570-64BED15450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870B-0B32-4101-BA23-732A02CDC768}" type="datetimeFigureOut">
              <a:rPr lang="es-ES" smtClean="0"/>
              <a:pPr/>
              <a:t>11/04/2014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5C43-F1B5-44C2-A570-64BED15450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870B-0B32-4101-BA23-732A02CDC768}" type="datetimeFigureOut">
              <a:rPr lang="es-ES" smtClean="0"/>
              <a:pPr/>
              <a:t>11/04/2014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5C43-F1B5-44C2-A570-64BED15450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870B-0B32-4101-BA23-732A02CDC768}" type="datetimeFigureOut">
              <a:rPr lang="es-ES" smtClean="0"/>
              <a:pPr/>
              <a:t>11/04/2014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5C43-F1B5-44C2-A570-64BED15450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870B-0B32-4101-BA23-732A02CDC768}" type="datetimeFigureOut">
              <a:rPr lang="es-ES" smtClean="0"/>
              <a:pPr/>
              <a:t>11/04/2014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BE5C43-F1B5-44C2-A570-64BED154500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74870B-0B32-4101-BA23-732A02CDC768}" type="datetimeFigureOut">
              <a:rPr lang="es-ES" smtClean="0"/>
              <a:pPr/>
              <a:t>11/04/2014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BE5C43-F1B5-44C2-A570-64BED154500B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396552" y="1772816"/>
            <a:ext cx="954055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s-ES" sz="7200" dirty="0" smtClean="0">
                <a:solidFill>
                  <a:schemeClr val="accent2"/>
                </a:solidFill>
                <a:latin typeface="Bradley Hand ITC" pitchFamily="66" charset="0"/>
              </a:rPr>
              <a:t>Catálogo</a:t>
            </a:r>
            <a:br>
              <a:rPr lang="es-ES" sz="7200" dirty="0" smtClean="0">
                <a:solidFill>
                  <a:schemeClr val="accent2"/>
                </a:solidFill>
                <a:latin typeface="Bradley Hand ITC" pitchFamily="66" charset="0"/>
              </a:rPr>
            </a:br>
            <a:r>
              <a:rPr lang="es-ES" sz="7200" dirty="0" err="1" smtClean="0">
                <a:solidFill>
                  <a:schemeClr val="accent2"/>
                </a:solidFill>
                <a:latin typeface="Bradley Hand ITC" pitchFamily="66" charset="0"/>
              </a:rPr>
              <a:t>Sweet</a:t>
            </a:r>
            <a:r>
              <a:rPr lang="es-ES" sz="7200" dirty="0" smtClean="0">
                <a:solidFill>
                  <a:schemeClr val="accent2"/>
                </a:solidFill>
                <a:latin typeface="Bradley Hand ITC" pitchFamily="66" charset="0"/>
              </a:rPr>
              <a:t> </a:t>
            </a:r>
            <a:r>
              <a:rPr lang="es-ES" sz="7200" dirty="0" err="1" smtClean="0">
                <a:solidFill>
                  <a:schemeClr val="accent2"/>
                </a:solidFill>
                <a:latin typeface="Bradley Hand ITC" pitchFamily="66" charset="0"/>
              </a:rPr>
              <a:t>Pastels</a:t>
            </a:r>
            <a:r>
              <a:rPr lang="es-ES" sz="7200" b="0" dirty="0" smtClean="0">
                <a:solidFill>
                  <a:schemeClr val="accent2"/>
                </a:solidFill>
                <a:latin typeface="BatangChe" pitchFamily="49" charset="-127"/>
                <a:ea typeface="BatangChe" pitchFamily="49" charset="-127"/>
              </a:rPr>
              <a:t> </a:t>
            </a:r>
            <a:endParaRPr lang="es-ES" sz="7200" b="0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es-ES" sz="4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  <a:p>
            <a:endParaRPr lang="es-ES" sz="4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  <a:p>
            <a:endParaRPr lang="es-ES" sz="4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pic>
        <p:nvPicPr>
          <p:cNvPr id="5" name="4 Imagen" descr="Logotipo de empresa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816" y="3140968"/>
            <a:ext cx="2393202" cy="2916050"/>
          </a:xfrm>
          <a:prstGeom prst="roundRect">
            <a:avLst>
              <a:gd name="adj" fmla="val 16667"/>
            </a:avLst>
          </a:prstGeom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399032"/>
          </a:xfrm>
        </p:spPr>
        <p:txBody>
          <a:bodyPr>
            <a:noAutofit/>
          </a:bodyPr>
          <a:lstStyle/>
          <a:p>
            <a:r>
              <a:rPr lang="es-E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Velas flotantes y jabones </a:t>
            </a:r>
            <a:endParaRPr lang="es-E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645024"/>
            <a:ext cx="2380953" cy="17047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772816"/>
            <a:ext cx="2305050" cy="1514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7 Rectángulo"/>
          <p:cNvSpPr/>
          <p:nvPr/>
        </p:nvSpPr>
        <p:spPr>
          <a:xfrm>
            <a:off x="3635896" y="4653136"/>
            <a:ext cx="19442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latin typeface="Bradley Hand ITC" pitchFamily="66" charset="0"/>
              </a:rPr>
              <a:t>Velas  flotantes</a:t>
            </a:r>
          </a:p>
          <a:p>
            <a:r>
              <a:rPr lang="es-ES" b="1" dirty="0" smtClean="0">
                <a:latin typeface="Bradley Hand ITC" pitchFamily="66" charset="0"/>
              </a:rPr>
              <a:t>12 unds </a:t>
            </a:r>
          </a:p>
          <a:p>
            <a:r>
              <a:rPr lang="es-ES" b="1" dirty="0" smtClean="0">
                <a:latin typeface="Bradley Hand ITC" pitchFamily="66" charset="0"/>
              </a:rPr>
              <a:t>Precio: 4,50€</a:t>
            </a:r>
            <a:endParaRPr lang="es-ES" b="1" dirty="0">
              <a:latin typeface="Bradley Hand ITC" pitchFamily="66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156176" y="2060848"/>
            <a:ext cx="2088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latin typeface="Bradley Hand ITC" pitchFamily="66" charset="0"/>
              </a:rPr>
              <a:t>Jabones </a:t>
            </a:r>
          </a:p>
          <a:p>
            <a:r>
              <a:rPr lang="es-ES" b="1" dirty="0" smtClean="0">
                <a:latin typeface="Bradley Hand ITC" pitchFamily="66" charset="0"/>
              </a:rPr>
              <a:t>12 unds </a:t>
            </a:r>
          </a:p>
          <a:p>
            <a:r>
              <a:rPr lang="es-ES" b="1" dirty="0" smtClean="0">
                <a:latin typeface="Bradley Hand ITC" pitchFamily="66" charset="0"/>
              </a:rPr>
              <a:t>Precio: 3,00€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+mn-lt"/>
              </a:rPr>
              <a:t>         -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Rosquilla y Lazos: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pic>
        <p:nvPicPr>
          <p:cNvPr id="4" name="3 Marcador de contenido" descr="Imagen2.jpg"/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073857">
            <a:off x="1161811" y="2880752"/>
            <a:ext cx="2979738" cy="2228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4 Imagen" descr="Imagen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33154">
            <a:off x="4285152" y="4081376"/>
            <a:ext cx="4160827" cy="19699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Rectángulo"/>
          <p:cNvSpPr/>
          <p:nvPr/>
        </p:nvSpPr>
        <p:spPr>
          <a:xfrm>
            <a:off x="4158970" y="3244334"/>
            <a:ext cx="20152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latin typeface="Bradley Hand ITC" pitchFamily="66" charset="0"/>
              </a:rPr>
              <a:t>Roscos fritos torres</a:t>
            </a:r>
          </a:p>
          <a:p>
            <a:r>
              <a:rPr lang="es-ES" b="1" dirty="0" smtClean="0">
                <a:latin typeface="Bradley Hand ITC" pitchFamily="66" charset="0"/>
              </a:rPr>
              <a:t>Caja 2,50 kg</a:t>
            </a:r>
          </a:p>
          <a:p>
            <a:r>
              <a:rPr lang="es-ES" b="1" dirty="0" smtClean="0">
                <a:latin typeface="Bradley Hand ITC" pitchFamily="66" charset="0"/>
              </a:rPr>
              <a:t>Precio: 11,76€</a:t>
            </a:r>
            <a:endParaRPr lang="es-ES" b="1" dirty="0">
              <a:latin typeface="Bradley Hand ITC" pitchFamily="66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339752" y="5373216"/>
            <a:ext cx="15009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latin typeface="Bradley Hand ITC" pitchFamily="66" charset="0"/>
              </a:rPr>
              <a:t>Lazos</a:t>
            </a:r>
          </a:p>
          <a:p>
            <a:r>
              <a:rPr lang="es-ES" b="1" dirty="0" smtClean="0">
                <a:latin typeface="Bradley Hand ITC" pitchFamily="66" charset="0"/>
              </a:rPr>
              <a:t>Caja 2,20 kg</a:t>
            </a:r>
          </a:p>
          <a:p>
            <a:r>
              <a:rPr lang="es-ES" b="1" dirty="0" smtClean="0">
                <a:latin typeface="Bradley Hand ITC" pitchFamily="66" charset="0"/>
              </a:rPr>
              <a:t>Precio: 10,19€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Empanadilla de cabello de ángel , Croissant y Abanico de chocolate: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pic>
        <p:nvPicPr>
          <p:cNvPr id="4" name="3 Marcador de contenido" descr="Imagen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816" y="4869160"/>
            <a:ext cx="2664296" cy="15156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4 Imagen" descr="empanadeilaa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2276872"/>
            <a:ext cx="2808312" cy="1628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 descr="abanico un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3068960"/>
            <a:ext cx="1828800" cy="2400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6 Rectángulo"/>
          <p:cNvSpPr/>
          <p:nvPr/>
        </p:nvSpPr>
        <p:spPr>
          <a:xfrm>
            <a:off x="3419872" y="2420888"/>
            <a:ext cx="20882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latin typeface="Bradley Hand ITC" pitchFamily="66" charset="0"/>
              </a:rPr>
              <a:t>Empanadilla de  cabello de ángel</a:t>
            </a:r>
          </a:p>
          <a:p>
            <a:r>
              <a:rPr lang="es-ES" b="1" dirty="0" smtClean="0">
                <a:latin typeface="Bradley Hand ITC" pitchFamily="66" charset="0"/>
              </a:rPr>
              <a:t>Caja 2kg</a:t>
            </a:r>
          </a:p>
          <a:p>
            <a:r>
              <a:rPr lang="es-ES" b="1" dirty="0" smtClean="0">
                <a:latin typeface="Bradley Hand ITC" pitchFamily="66" charset="0"/>
              </a:rPr>
              <a:t>Precio: 9,79€</a:t>
            </a:r>
            <a:endParaRPr lang="es-ES" b="1" dirty="0">
              <a:latin typeface="Bradley Hand ITC" pitchFamily="66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11560" y="4797152"/>
            <a:ext cx="25922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latin typeface="Bradley Hand ITC" pitchFamily="66" charset="0"/>
              </a:rPr>
              <a:t>Croissant Gigante</a:t>
            </a:r>
          </a:p>
          <a:p>
            <a:r>
              <a:rPr lang="es-ES" b="1" dirty="0" smtClean="0">
                <a:latin typeface="Bradley Hand ITC" pitchFamily="66" charset="0"/>
              </a:rPr>
              <a:t>Caja 1,50kg</a:t>
            </a:r>
          </a:p>
          <a:p>
            <a:r>
              <a:rPr lang="es-ES" b="1" dirty="0" smtClean="0">
                <a:latin typeface="Bradley Hand ITC" pitchFamily="66" charset="0"/>
              </a:rPr>
              <a:t>Precio: 6,52€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6876256" y="2276872"/>
            <a:ext cx="22677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latin typeface="Bradley Hand ITC" pitchFamily="66" charset="0"/>
              </a:rPr>
              <a:t>Abanico choco</a:t>
            </a:r>
          </a:p>
          <a:p>
            <a:r>
              <a:rPr lang="es-ES" b="1" dirty="0" smtClean="0">
                <a:latin typeface="Bradley Hand ITC" pitchFamily="66" charset="0"/>
              </a:rPr>
              <a:t>Caja 1,50 kg</a:t>
            </a:r>
          </a:p>
          <a:p>
            <a:r>
              <a:rPr lang="es-ES" b="1" dirty="0" smtClean="0">
                <a:latin typeface="Bradley Hand ITC" pitchFamily="66" charset="0"/>
              </a:rPr>
              <a:t>Precio: 8,67€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1572784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latin typeface="Bradley Hand ITC" pitchFamily="66" charset="0"/>
              </a:rPr>
              <a:t>Para realizar pedidos pueden contactar con nosotros en </a:t>
            </a:r>
            <a:endParaRPr lang="es-ES" b="1" dirty="0"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r>
              <a:rPr lang="es-ES" sz="2800" dirty="0" smtClean="0">
                <a:latin typeface="+mj-lt"/>
              </a:rPr>
              <a:t>sweet.pasteles.madrid@gmail.com	</a:t>
            </a:r>
            <a:endParaRPr lang="es-ES" sz="2800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386</TotalTime>
  <Words>93</Words>
  <Application>Microsoft Office PowerPoint</Application>
  <PresentationFormat>Presentación en pantalla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Catálogo Sweet Pastels </vt:lpstr>
      <vt:lpstr>Velas flotantes y jabones </vt:lpstr>
      <vt:lpstr>         -Rosquilla y Lazos:</vt:lpstr>
      <vt:lpstr>Empanadilla de cabello de ángel , Croissant y Abanico de chocolate: </vt:lpstr>
      <vt:lpstr>Para realizar pedidos pueden contactar con nosotros 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Cupcakes</dc:title>
  <dc:creator>1GAM</dc:creator>
  <cp:lastModifiedBy> </cp:lastModifiedBy>
  <cp:revision>40</cp:revision>
  <dcterms:created xsi:type="dcterms:W3CDTF">2014-02-27T08:50:20Z</dcterms:created>
  <dcterms:modified xsi:type="dcterms:W3CDTF">2014-04-11T11:29:20Z</dcterms:modified>
</cp:coreProperties>
</file>