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3B743-C506-4886-AB98-0B0DFDDA3FDF}" type="datetimeFigureOut">
              <a:rPr lang="es-ES" smtClean="0"/>
              <a:pPr/>
              <a:t>10/03/2014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6A522-0A25-48AA-BBB8-017FF2ED8C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6A522-0A25-48AA-BBB8-017FF2ED8C2C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29E385E-C3F3-449C-AD86-0B6964A0148B}" type="datetimeFigureOut">
              <a:rPr lang="es-ES" smtClean="0"/>
              <a:pPr/>
              <a:t>10/03/2014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B78F68-5799-4CD8-9B05-2570DADCE5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9E385E-C3F3-449C-AD86-0B6964A0148B}" type="datetimeFigureOut">
              <a:rPr lang="es-ES" smtClean="0"/>
              <a:pPr/>
              <a:t>10/03/2014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78F68-5799-4CD8-9B05-2570DADCE5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29E385E-C3F3-449C-AD86-0B6964A0148B}" type="datetimeFigureOut">
              <a:rPr lang="es-ES" smtClean="0"/>
              <a:pPr/>
              <a:t>10/03/2014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B78F68-5799-4CD8-9B05-2570DADCE5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9E385E-C3F3-449C-AD86-0B6964A0148B}" type="datetimeFigureOut">
              <a:rPr lang="es-ES" smtClean="0"/>
              <a:pPr/>
              <a:t>10/03/2014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78F68-5799-4CD8-9B05-2570DADCE5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9E385E-C3F3-449C-AD86-0B6964A0148B}" type="datetimeFigureOut">
              <a:rPr lang="es-ES" smtClean="0"/>
              <a:pPr/>
              <a:t>10/03/2014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8B78F68-5799-4CD8-9B05-2570DADCE5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9E385E-C3F3-449C-AD86-0B6964A0148B}" type="datetimeFigureOut">
              <a:rPr lang="es-ES" smtClean="0"/>
              <a:pPr/>
              <a:t>10/03/2014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78F68-5799-4CD8-9B05-2570DADCE5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9E385E-C3F3-449C-AD86-0B6964A0148B}" type="datetimeFigureOut">
              <a:rPr lang="es-ES" smtClean="0"/>
              <a:pPr/>
              <a:t>10/03/2014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78F68-5799-4CD8-9B05-2570DADCE5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9E385E-C3F3-449C-AD86-0B6964A0148B}" type="datetimeFigureOut">
              <a:rPr lang="es-ES" smtClean="0"/>
              <a:pPr/>
              <a:t>10/03/2014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78F68-5799-4CD8-9B05-2570DADCE5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9E385E-C3F3-449C-AD86-0B6964A0148B}" type="datetimeFigureOut">
              <a:rPr lang="es-ES" smtClean="0"/>
              <a:pPr/>
              <a:t>10/03/2014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78F68-5799-4CD8-9B05-2570DADCE5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9E385E-C3F3-449C-AD86-0B6964A0148B}" type="datetimeFigureOut">
              <a:rPr lang="es-ES" smtClean="0"/>
              <a:pPr/>
              <a:t>10/03/2014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78F68-5799-4CD8-9B05-2570DADCE5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9E385E-C3F3-449C-AD86-0B6964A0148B}" type="datetimeFigureOut">
              <a:rPr lang="es-ES" smtClean="0"/>
              <a:pPr/>
              <a:t>10/03/2014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78F68-5799-4CD8-9B05-2570DADCE5E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29E385E-C3F3-449C-AD86-0B6964A0148B}" type="datetimeFigureOut">
              <a:rPr lang="es-ES" smtClean="0"/>
              <a:pPr/>
              <a:t>10/03/2014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8B78F68-5799-4CD8-9B05-2570DADCE5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anvica.tomillo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2924944"/>
            <a:ext cx="8064896" cy="1944216"/>
          </a:xfrm>
        </p:spPr>
        <p:txBody>
          <a:bodyPr/>
          <a:lstStyle/>
          <a:p>
            <a:pPr algn="ctr"/>
            <a:r>
              <a:rPr lang="es-ES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CATÁLOGO DE LA COOPERATIVA </a:t>
            </a:r>
            <a:r>
              <a:rPr lang="es-ES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SANVICA</a:t>
            </a:r>
            <a:endParaRPr lang="es-ES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3 Imagen" descr="umEsmW1394453336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4664"/>
            <a:ext cx="2699792" cy="7062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JABONES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13995"/>
          </a:xfrm>
        </p:spPr>
        <p:txBody>
          <a:bodyPr/>
          <a:lstStyle/>
          <a:p>
            <a:r>
              <a:rPr lang="es-ES" dirty="0" smtClean="0"/>
              <a:t>12 JABONES PEQUEÑOS </a:t>
            </a:r>
            <a:r>
              <a:rPr lang="es-ES" dirty="0" smtClean="0"/>
              <a:t>3,50 € (COD.001)</a:t>
            </a:r>
            <a:endParaRPr lang="es-ES" dirty="0" smtClean="0"/>
          </a:p>
          <a:p>
            <a:r>
              <a:rPr lang="es-ES" dirty="0" smtClean="0"/>
              <a:t>6 JABONES PEQUEÑOS </a:t>
            </a:r>
            <a:r>
              <a:rPr lang="es-ES" dirty="0" smtClean="0"/>
              <a:t>2,50 € (COD.002)</a:t>
            </a:r>
            <a:endParaRPr lang="es-ES" dirty="0" smtClean="0"/>
          </a:p>
          <a:p>
            <a:r>
              <a:rPr lang="es-ES" dirty="0" smtClean="0"/>
              <a:t>JABONES AROMÁTICOS Y CON FORMAS </a:t>
            </a:r>
            <a:r>
              <a:rPr lang="es-ES" dirty="0" smtClean="0"/>
              <a:t>4,00 €</a:t>
            </a:r>
            <a:r>
              <a:rPr lang="es-ES" dirty="0" smtClean="0"/>
              <a:t>/Ud</a:t>
            </a:r>
            <a:r>
              <a:rPr lang="es-ES" dirty="0" smtClean="0"/>
              <a:t>. (COD. 003)</a:t>
            </a:r>
            <a:endParaRPr lang="es-ES" dirty="0" smtClean="0"/>
          </a:p>
        </p:txBody>
      </p:sp>
      <p:sp>
        <p:nvSpPr>
          <p:cNvPr id="5" name="Rectangle 48" descr="DSCN5231"/>
          <p:cNvSpPr>
            <a:spLocks noChangeArrowheads="1"/>
          </p:cNvSpPr>
          <p:nvPr/>
        </p:nvSpPr>
        <p:spPr bwMode="auto">
          <a:xfrm>
            <a:off x="1763688" y="3573016"/>
            <a:ext cx="5328592" cy="2808312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VELAS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12 VELAS FLOTANTES </a:t>
            </a:r>
            <a:r>
              <a:rPr lang="es-ES" dirty="0" smtClean="0"/>
              <a:t>5,00 € (COD.005)</a:t>
            </a:r>
            <a:endParaRPr lang="es-ES" dirty="0" smtClean="0"/>
          </a:p>
          <a:p>
            <a:r>
              <a:rPr lang="es-ES" dirty="0" smtClean="0"/>
              <a:t>6 VELAS FLOTANTES </a:t>
            </a:r>
            <a:r>
              <a:rPr lang="es-ES" dirty="0" smtClean="0"/>
              <a:t>3,50 € (COD.004)</a:t>
            </a:r>
            <a:endParaRPr lang="es-ES" dirty="0" smtClean="0"/>
          </a:p>
          <a:p>
            <a:r>
              <a:rPr lang="es-ES" dirty="0" smtClean="0"/>
              <a:t>VELAS DE GEL </a:t>
            </a:r>
            <a:r>
              <a:rPr lang="es-ES" dirty="0" smtClean="0"/>
              <a:t>4,00 € (COD.006)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Rectangle 46" descr="DSCN5072"/>
          <p:cNvSpPr>
            <a:spLocks noChangeArrowheads="1"/>
          </p:cNvSpPr>
          <p:nvPr/>
        </p:nvSpPr>
        <p:spPr bwMode="auto">
          <a:xfrm>
            <a:off x="395536" y="3501008"/>
            <a:ext cx="3600400" cy="2448271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Rectangle 47" descr="DSCN5233"/>
          <p:cNvSpPr>
            <a:spLocks noChangeArrowheads="1"/>
          </p:cNvSpPr>
          <p:nvPr/>
        </p:nvSpPr>
        <p:spPr bwMode="auto">
          <a:xfrm>
            <a:off x="4355976" y="3501008"/>
            <a:ext cx="3744416" cy="2448272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CARAMELOS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CARAMELOS VIOLETAS TÍPICOS DE MADRID </a:t>
            </a:r>
            <a:r>
              <a:rPr lang="es-ES" dirty="0" smtClean="0"/>
              <a:t>1,50 </a:t>
            </a:r>
            <a:r>
              <a:rPr lang="es-ES" dirty="0" smtClean="0"/>
              <a:t>€/100gr</a:t>
            </a:r>
            <a:r>
              <a:rPr lang="es-ES" dirty="0" smtClean="0"/>
              <a:t>. (COD.007)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1026" name="Picture 2" descr="C:\Users\1gam\Downloads\caramelos pa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284984"/>
            <a:ext cx="5184576" cy="3168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PULSERAS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PULSERAS MOSTACILLA </a:t>
            </a:r>
            <a:r>
              <a:rPr lang="es-ES" dirty="0" smtClean="0"/>
              <a:t>1,</a:t>
            </a:r>
            <a:r>
              <a:rPr lang="es-ES" dirty="0" smtClean="0"/>
              <a:t>50 €</a:t>
            </a:r>
            <a:r>
              <a:rPr lang="es-ES" dirty="0" smtClean="0"/>
              <a:t>/UD</a:t>
            </a:r>
            <a:r>
              <a:rPr lang="es-ES" dirty="0" smtClean="0"/>
              <a:t>.(COD.008)</a:t>
            </a:r>
            <a:endParaRPr lang="es-ES" dirty="0" smtClean="0"/>
          </a:p>
          <a:p>
            <a:r>
              <a:rPr lang="es-ES" dirty="0" smtClean="0"/>
              <a:t>PULSERAS CRUZADAS </a:t>
            </a:r>
            <a:r>
              <a:rPr lang="es-ES" dirty="0" smtClean="0"/>
              <a:t>2,00 €</a:t>
            </a:r>
            <a:r>
              <a:rPr lang="es-ES" dirty="0" smtClean="0"/>
              <a:t>/UD</a:t>
            </a:r>
            <a:r>
              <a:rPr lang="es-ES" dirty="0" smtClean="0"/>
              <a:t>.(COD.009)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2050" name="Picture 2" descr="C:\Users\1gam\Downloads\pulseras mostacil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284984"/>
            <a:ext cx="3106682" cy="252028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051" name="Picture 3" descr="C:\Users\1gam\Downloads\PULSERAS CRUZAD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284984"/>
            <a:ext cx="3242682" cy="24482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556792"/>
            <a:ext cx="7128792" cy="2952328"/>
          </a:xfrm>
          <a:solidFill>
            <a:schemeClr val="tx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4000" dirty="0" smtClean="0"/>
              <a:t>PARA REALIZAR SUS PEDIDOS, DIRIJANSE A: </a:t>
            </a:r>
            <a:r>
              <a:rPr lang="es-ES" sz="4000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sanvica.tomillo@gmail.com</a:t>
            </a:r>
            <a:r>
              <a:rPr lang="es-ES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s-ES" sz="4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121</TotalTime>
  <Words>105</Words>
  <Application>Microsoft Office PowerPoint</Application>
  <PresentationFormat>Presentación en pantalla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Opulento</vt:lpstr>
      <vt:lpstr>CATÁLOGO DE LA COOPERATIVA SANVICA</vt:lpstr>
      <vt:lpstr>JABONES </vt:lpstr>
      <vt:lpstr>VELAS</vt:lpstr>
      <vt:lpstr>CARAMELOS </vt:lpstr>
      <vt:lpstr>PULSERAS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COOPERATIVA SANVICA</dc:title>
  <dc:creator>1gam</dc:creator>
  <cp:lastModifiedBy>1gam</cp:lastModifiedBy>
  <cp:revision>19</cp:revision>
  <dcterms:created xsi:type="dcterms:W3CDTF">2014-02-27T08:47:12Z</dcterms:created>
  <dcterms:modified xsi:type="dcterms:W3CDTF">2014-03-10T12:41:41Z</dcterms:modified>
</cp:coreProperties>
</file>