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3" r:id="rId4"/>
    <p:sldId id="262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F9E0C-1C0C-47DF-9130-1DB549E70B73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9A0A4-5779-4CD3-902B-76A7A1ADFD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9A0A4-5779-4CD3-902B-76A7A1ADFDB9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6B6A89-9AD8-404A-8022-CE0570FAB926}" type="datetimeFigureOut">
              <a:rPr lang="es-ES" smtClean="0"/>
              <a:pPr/>
              <a:t>31/03/2014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CB00AF-83D9-4FA6-802C-122AAE7DA3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Catálogo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COOPERATIVA  SLAGA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Rosquillas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635896" y="170080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</p:txBody>
      </p:sp>
      <p:pic>
        <p:nvPicPr>
          <p:cNvPr id="15" name="Picture 2" descr="rosquillalistamodific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2247874" cy="164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rosquillasantaclar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420888"/>
            <a:ext cx="2448272" cy="169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 descr="rosquillasantaclara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09120"/>
            <a:ext cx="2337540" cy="159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27 CuadroTexto"/>
          <p:cNvSpPr txBox="1"/>
          <p:nvPr/>
        </p:nvSpPr>
        <p:spPr>
          <a:xfrm>
            <a:off x="539552" y="4509120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Rosquillas típicas de Madrid (San Isidro) Lista, Tonta y Santa Clara</a:t>
            </a:r>
          </a:p>
          <a:p>
            <a:r>
              <a:rPr lang="es-ES" dirty="0" smtClean="0"/>
              <a:t>Ref.: 001-Lista, 002-tonta, 003-Santa Clara.</a:t>
            </a:r>
          </a:p>
          <a:p>
            <a:r>
              <a:rPr lang="es-ES" dirty="0" smtClean="0"/>
              <a:t>Precio: 7,50 € kilo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539552" y="12687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001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203848" y="24208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002</a:t>
            </a:r>
            <a:endParaRPr lang="es-E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6372200" y="45091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003</a:t>
            </a:r>
            <a:endParaRPr lang="es-E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Pastas</a:t>
            </a:r>
            <a:endParaRPr lang="es-ES" dirty="0"/>
          </a:p>
        </p:txBody>
      </p:sp>
      <p:pic>
        <p:nvPicPr>
          <p:cNvPr id="4" name="Picture 18" descr="pasta de te bandej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28800"/>
            <a:ext cx="3525547" cy="179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corazones de almendraX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17032"/>
            <a:ext cx="3600400" cy="214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331640" y="191683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Pastas de té en bandejas varios surtidos.</a:t>
            </a:r>
          </a:p>
          <a:p>
            <a:r>
              <a:rPr lang="es-ES" dirty="0" smtClean="0"/>
              <a:t>Ref.: 001-pastas</a:t>
            </a:r>
          </a:p>
          <a:p>
            <a:r>
              <a:rPr lang="es-ES" dirty="0" smtClean="0"/>
              <a:t>Precio por bandeja: 2,20 €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860032" y="4365104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Corazones de almendras.</a:t>
            </a:r>
          </a:p>
          <a:p>
            <a:r>
              <a:rPr lang="es-ES" dirty="0" smtClean="0"/>
              <a:t>Ref.: 002-corazones</a:t>
            </a:r>
          </a:p>
          <a:p>
            <a:r>
              <a:rPr lang="es-ES" dirty="0" smtClean="0"/>
              <a:t>Precio por bandeja: 2,50 €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148064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001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79512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002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Caramelos violetas</a:t>
            </a:r>
            <a:endParaRPr lang="es-ES" dirty="0"/>
          </a:p>
        </p:txBody>
      </p:sp>
      <p:pic>
        <p:nvPicPr>
          <p:cNvPr id="4" name="3 Marcador de contenido" descr="P31431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060848"/>
            <a:ext cx="2548880" cy="1911660"/>
          </a:xfrm>
        </p:spPr>
      </p:pic>
      <p:sp>
        <p:nvSpPr>
          <p:cNvPr id="5" name="4 CuadroTexto"/>
          <p:cNvSpPr txBox="1"/>
          <p:nvPr/>
        </p:nvSpPr>
        <p:spPr>
          <a:xfrm>
            <a:off x="3635896" y="2492896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Bolsa de caramelos violetas típicos de Madrid de 100 gr. por un precio de 1,50 €</a:t>
            </a:r>
          </a:p>
          <a:p>
            <a:r>
              <a:rPr lang="es-ES" dirty="0" smtClean="0"/>
              <a:t>Ref.: vio01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Pulseras</a:t>
            </a:r>
            <a:endParaRPr lang="es-ES" dirty="0"/>
          </a:p>
        </p:txBody>
      </p:sp>
      <p:pic>
        <p:nvPicPr>
          <p:cNvPr id="4" name="3 Marcador de contenido" descr="1298998368_171005265_1-Fotos-de--Pulseras-de-acero-inoxidable-y-caucho-media-canaPrecio-Rebajad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276872"/>
            <a:ext cx="4004161" cy="2292871"/>
          </a:xfrm>
        </p:spPr>
      </p:pic>
      <p:sp>
        <p:nvSpPr>
          <p:cNvPr id="6" name="5 CuadroTexto"/>
          <p:cNvSpPr txBox="1"/>
          <p:nvPr/>
        </p:nvSpPr>
        <p:spPr>
          <a:xfrm>
            <a:off x="4716016" y="2780928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Pulseras de acero, de distintos estilos para elegir a  tu  propio gusto.</a:t>
            </a:r>
          </a:p>
          <a:p>
            <a:r>
              <a:rPr lang="es-ES" dirty="0" smtClean="0"/>
              <a:t>Precio por unidad: 1,50 €</a:t>
            </a:r>
          </a:p>
          <a:p>
            <a:r>
              <a:rPr lang="es-ES" dirty="0" smtClean="0"/>
              <a:t>Ref.: pul01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Llaveros 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3203848" y="1772816"/>
            <a:ext cx="5787752" cy="2651125"/>
          </a:xfrm>
        </p:spPr>
        <p:txBody>
          <a:bodyPr/>
          <a:lstStyle/>
          <a:p>
            <a:pPr marL="0" indent="0">
              <a:buNone/>
            </a:pPr>
            <a:r>
              <a:rPr lang="es-ES" sz="1800" dirty="0" smtClean="0"/>
              <a:t>Llaveros de enamorados: diferentes tipos para regalar a tu pareja.</a:t>
            </a:r>
          </a:p>
          <a:p>
            <a:pPr algn="just">
              <a:buNone/>
            </a:pPr>
            <a:r>
              <a:rPr lang="es-ES" sz="1800" dirty="0" smtClean="0"/>
              <a:t>Precio por unidad : 2€</a:t>
            </a:r>
          </a:p>
          <a:p>
            <a:pPr algn="just">
              <a:buNone/>
            </a:pPr>
            <a:r>
              <a:rPr lang="es-ES" sz="1800" dirty="0" smtClean="0"/>
              <a:t>Ref.: LL-A, LL-B, LL-C</a:t>
            </a:r>
          </a:p>
        </p:txBody>
      </p:sp>
      <p:pic>
        <p:nvPicPr>
          <p:cNvPr id="4" name="3 Imagen" descr="llavero-enamorado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1268761"/>
            <a:ext cx="2520280" cy="2520280"/>
          </a:xfrm>
          <a:prstGeom prst="rect">
            <a:avLst/>
          </a:prstGeom>
        </p:spPr>
      </p:pic>
      <p:pic>
        <p:nvPicPr>
          <p:cNvPr id="5" name="4 Imagen" descr="llavero-enamorado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429000"/>
            <a:ext cx="1872208" cy="2055362"/>
          </a:xfrm>
          <a:prstGeom prst="rect">
            <a:avLst/>
          </a:prstGeom>
        </p:spPr>
      </p:pic>
      <p:pic>
        <p:nvPicPr>
          <p:cNvPr id="6" name="5 Imagen" descr="llavero-enamorad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3429000"/>
            <a:ext cx="2076841" cy="197281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11560" y="14127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LL-A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139952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LL-B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660232" y="34290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LL-C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Velas flotantes y jabones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78894"/>
          </a:xfrm>
        </p:spPr>
        <p:txBody>
          <a:bodyPr/>
          <a:lstStyle/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Velas flotantes con forma de corazón        </a:t>
            </a:r>
            <a:r>
              <a:rPr lang="es-ES" dirty="0" smtClean="0"/>
              <a:t>            </a:t>
            </a:r>
          </a:p>
          <a:p>
            <a:pPr>
              <a:buNone/>
            </a:pPr>
            <a:r>
              <a:rPr lang="es-ES" sz="1800" dirty="0" smtClean="0"/>
              <a:t>Precio por unidad: 0,50 €</a:t>
            </a:r>
          </a:p>
          <a:p>
            <a:pPr>
              <a:buNone/>
            </a:pPr>
            <a:r>
              <a:rPr lang="es-ES" sz="1800" dirty="0" smtClean="0"/>
              <a:t>Ref.: vel01</a:t>
            </a:r>
          </a:p>
        </p:txBody>
      </p:sp>
      <p:sp>
        <p:nvSpPr>
          <p:cNvPr id="6" name="Rectangle 46" descr="DSCN5072"/>
          <p:cNvSpPr>
            <a:spLocks noChangeArrowheads="1"/>
          </p:cNvSpPr>
          <p:nvPr/>
        </p:nvSpPr>
        <p:spPr bwMode="auto">
          <a:xfrm>
            <a:off x="4788024" y="1772816"/>
            <a:ext cx="2922290" cy="2016224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4860032" y="4293096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Jabones pequeños con forma de estrella</a:t>
            </a:r>
          </a:p>
          <a:p>
            <a:r>
              <a:rPr lang="es-ES" dirty="0" smtClean="0"/>
              <a:t>Precio por unidad : 0,50 €</a:t>
            </a:r>
          </a:p>
          <a:p>
            <a:r>
              <a:rPr lang="es-ES" dirty="0" smtClean="0"/>
              <a:t>Ref.: jab01</a:t>
            </a:r>
            <a:endParaRPr lang="es-ES" dirty="0"/>
          </a:p>
        </p:txBody>
      </p:sp>
      <p:sp>
        <p:nvSpPr>
          <p:cNvPr id="10" name="Rectangle 48" descr="DSCN5231"/>
          <p:cNvSpPr>
            <a:spLocks noChangeArrowheads="1"/>
          </p:cNvSpPr>
          <p:nvPr/>
        </p:nvSpPr>
        <p:spPr bwMode="auto">
          <a:xfrm>
            <a:off x="1187624" y="4077072"/>
            <a:ext cx="3024336" cy="2016224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PLANTAS</a:t>
            </a:r>
            <a:endParaRPr lang="es-ES" dirty="0"/>
          </a:p>
        </p:txBody>
      </p:sp>
      <p:pic>
        <p:nvPicPr>
          <p:cNvPr id="4" name="3 Marcador de contenido" descr="chlorophytu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2520280" cy="2283287"/>
          </a:xfrm>
        </p:spPr>
      </p:pic>
      <p:pic>
        <p:nvPicPr>
          <p:cNvPr id="5" name="4 Imagen" descr="kalancho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3717032"/>
            <a:ext cx="2304256" cy="257491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491880" y="191683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Cinta </a:t>
            </a:r>
          </a:p>
          <a:p>
            <a:r>
              <a:rPr lang="es-ES" dirty="0" smtClean="0"/>
              <a:t>Precio por unidad: 2,00 €</a:t>
            </a:r>
          </a:p>
          <a:p>
            <a:r>
              <a:rPr lang="es-ES" dirty="0" smtClean="0"/>
              <a:t>Ref.: 001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4869160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Kalanchoe</a:t>
            </a:r>
          </a:p>
          <a:p>
            <a:r>
              <a:rPr lang="es-ES" dirty="0" smtClean="0"/>
              <a:t>Precio por unidad: 2,00 €</a:t>
            </a:r>
          </a:p>
          <a:p>
            <a:r>
              <a:rPr lang="es-ES" dirty="0" smtClean="0"/>
              <a:t>Ref.:002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83568" y="19168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001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796136" y="58052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002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201</Words>
  <Application>Microsoft Office PowerPoint</Application>
  <PresentationFormat>Presentación en pantalla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Viajes</vt:lpstr>
      <vt:lpstr>Catálogo</vt:lpstr>
      <vt:lpstr>Rosquillas</vt:lpstr>
      <vt:lpstr>Pastas</vt:lpstr>
      <vt:lpstr>Caramelos violetas</vt:lpstr>
      <vt:lpstr>Pulseras</vt:lpstr>
      <vt:lpstr>Llaveros </vt:lpstr>
      <vt:lpstr>Velas flotantes y jabones</vt:lpstr>
      <vt:lpstr>PLANTAS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1GAM</dc:creator>
  <cp:lastModifiedBy>1GAM</cp:lastModifiedBy>
  <cp:revision>21</cp:revision>
  <dcterms:created xsi:type="dcterms:W3CDTF">2014-03-07T09:29:14Z</dcterms:created>
  <dcterms:modified xsi:type="dcterms:W3CDTF">2014-03-31T07:44:57Z</dcterms:modified>
</cp:coreProperties>
</file>