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57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2" r:id="rId14"/>
    <p:sldId id="273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13"/>
    <a:srgbClr val="AA4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717" autoAdjust="0"/>
  </p:normalViewPr>
  <p:slideViewPr>
    <p:cSldViewPr>
      <p:cViewPr>
        <p:scale>
          <a:sx n="77" d="100"/>
          <a:sy n="77" d="100"/>
        </p:scale>
        <p:origin x="-2622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6EAC6-EF4F-44E4-A263-AB4EAD5FC7DD}" type="datetimeFigureOut">
              <a:rPr lang="es-ES" smtClean="0"/>
              <a:pPr/>
              <a:t>14/03/2014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70998-1E03-41E9-8EC4-8D445C1A74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13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70998-1E03-41E9-8EC4-8D445C1A74F7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tx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8343EB-00A8-4C24-A9C0-D4B12D588E48}" type="datetimeFigureOut">
              <a:rPr lang="es-ES" smtClean="0"/>
              <a:pPr/>
              <a:t>14/03/2014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DE63235-81F4-48E6-8474-AF8ED40E01E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75856" y="260648"/>
            <a:ext cx="5303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FLEAMARKET .CO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18768193">
            <a:off x="-594327" y="1073542"/>
            <a:ext cx="379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CATÁLOGO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6550223"/>
            <a:ext cx="122413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07</a:t>
            </a:r>
            <a:r>
              <a:rPr lang="es-E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/02/2014</a:t>
            </a:r>
            <a:endParaRPr lang="es-E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 rot="20211735">
            <a:off x="-30332" y="5385262"/>
            <a:ext cx="27087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Fundación Tomillo</a:t>
            </a:r>
          </a:p>
        </p:txBody>
      </p:sp>
      <p:sp>
        <p:nvSpPr>
          <p:cNvPr id="15" name="14 Rectángulo"/>
          <p:cNvSpPr/>
          <p:nvPr/>
        </p:nvSpPr>
        <p:spPr>
          <a:xfrm rot="19026526">
            <a:off x="-327575" y="3502845"/>
            <a:ext cx="33123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1º FP. Gestión Administrativa </a:t>
            </a:r>
            <a:endParaRPr lang="es-E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59832" y="1484784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Llaveros y accesorios para móviles. Ref.: FM000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Regaliz de colores. Ref.: FM001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Caramelos de violeta. Ref.: FM002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Puros de chocolates. Ref.: FM003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Jabones. Ref.: FM004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Agendas 2014. Ref.: FM005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Velas Flotantes. Ref.: FM006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Mermelada de frambuesa175g. Ref.: FM007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Mermelada de pera y manzana 175g. Ref.: FM008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Aceite de oliva 100ml. Ref.: FM009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Aceite de oliva 40ml. Ref.: FM010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Vela de gel.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FM011</a:t>
            </a:r>
          </a:p>
          <a:p>
            <a:pPr>
              <a:buClr>
                <a:srgbClr val="AA4FC3"/>
              </a:buClr>
              <a:buFont typeface="Wingdings" pitchFamily="2" charset="2"/>
              <a:buChar char="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Posavasos.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FM012</a:t>
            </a:r>
          </a:p>
          <a:p>
            <a:pPr>
              <a:buClr>
                <a:srgbClr val="00B0F0"/>
              </a:buClr>
              <a:buFont typeface="Wingdings" pitchFamily="2" charset="2"/>
              <a:buChar char=""/>
            </a:pP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1187624" y="5805264"/>
            <a:ext cx="13211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Madrid</a:t>
            </a:r>
            <a:endParaRPr lang="es-E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Z:\Mermelada de manzana y p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264024" cy="217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1979712" y="60212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4,20€ /Ud.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 rot="2047232">
            <a:off x="3034772" y="1528811"/>
            <a:ext cx="5070903" cy="953332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Mermelada de Pera y Manzana 175g.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Ref.:FM008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aceit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3031988" cy="2992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 rot="2047232">
            <a:off x="2818750" y="1672828"/>
            <a:ext cx="5070903" cy="953332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Aceite de oliva envase largo 100ml.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1979712" y="60212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3,00€ /Ud.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Ref.:FM009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aceit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061848"/>
            <a:ext cx="3721192" cy="3672408"/>
          </a:xfrm>
          <a:prstGeom prst="rect">
            <a:avLst/>
          </a:prstGeom>
          <a:noFill/>
        </p:spPr>
      </p:pic>
      <p:pic>
        <p:nvPicPr>
          <p:cNvPr id="4099" name="Picture 3" descr="Z:\aceites (2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2636912"/>
            <a:ext cx="2304255" cy="3294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 rot="2047232">
            <a:off x="3034772" y="1528811"/>
            <a:ext cx="5070903" cy="953332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Aceite de Oliva envase pequeño 40ml.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2555776" y="602128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2,50€ /Ud.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Ref.:FM010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Ref.:FM011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 rot="2047232">
            <a:off x="3206093" y="1277202"/>
            <a:ext cx="3917055" cy="953332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Vela de gel  </a:t>
            </a:r>
            <a:b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 conchas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Z:\Valnalon\IMG-20140306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024336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2555776" y="602128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11,50 € /Ud.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Ref.:FM012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 rot="2047232">
            <a:off x="3350108" y="1133186"/>
            <a:ext cx="3917055" cy="953332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Juego de 6 posavasos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55776" y="602128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5,00 €</a:t>
            </a:r>
          </a:p>
        </p:txBody>
      </p:sp>
      <p:pic>
        <p:nvPicPr>
          <p:cNvPr id="2052" name="Picture 4" descr="Z:\Valnalon\IMG-20140306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736304" cy="3648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3" name="Picture 5" descr="Z:\Valnalon\IMG-20140306-WA000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068960"/>
            <a:ext cx="3289697" cy="2467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234888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200" b="1" i="1" dirty="0" err="1" smtClean="0">
                <a:ln/>
                <a:solidFill>
                  <a:schemeClr val="accent3"/>
                </a:solidFill>
              </a:rPr>
              <a:t>Kiara</a:t>
            </a:r>
            <a:r>
              <a:rPr lang="es-ES" sz="3200" b="1" i="1" dirty="0" smtClean="0">
                <a:ln/>
                <a:solidFill>
                  <a:schemeClr val="accent3"/>
                </a:solidFill>
              </a:rPr>
              <a:t>, Cristina, Ángela y Lucas</a:t>
            </a:r>
            <a:endParaRPr lang="es-ES" sz="32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76056" y="58772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3200" b="1" i="1" dirty="0" err="1" smtClean="0">
                <a:ln w="762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FleaMarket</a:t>
            </a:r>
            <a:endParaRPr lang="es-ES" sz="3200" b="1" i="1" dirty="0" smtClean="0">
              <a:ln w="762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7657"/>
            <a:ext cx="2146127" cy="1043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Ref.FM000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 rot="1927303">
            <a:off x="2373559" y="1568128"/>
            <a:ext cx="6131209" cy="808909"/>
          </a:xfrm>
        </p:spPr>
        <p:txBody>
          <a:bodyPr>
            <a:noAutofit/>
          </a:bodyPr>
          <a:lstStyle/>
          <a:p>
            <a:pPr algn="ctr"/>
            <a:r>
              <a:rPr lang="es-ES" sz="28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Llaveros y accesorio de para móviles hechos a mano</a:t>
            </a:r>
            <a:endParaRPr lang="es-ES" sz="2800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580526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3.50 € / unid.</a:t>
            </a:r>
          </a:p>
        </p:txBody>
      </p:sp>
      <p:pic>
        <p:nvPicPr>
          <p:cNvPr id="1026" name="Picture 2" descr="Z:\IMG-20140227-WA0011.jpg"/>
          <p:cNvPicPr>
            <a:picLocks noChangeAspect="1" noChangeArrowheads="1"/>
          </p:cNvPicPr>
          <p:nvPr/>
        </p:nvPicPr>
        <p:blipFill>
          <a:blip r:embed="rId3" cstate="print"/>
          <a:srcRect l="11961" t="25155" r="28820" b="19090"/>
          <a:stretch>
            <a:fillRect/>
          </a:stretch>
        </p:blipFill>
        <p:spPr bwMode="auto">
          <a:xfrm>
            <a:off x="539552" y="1268760"/>
            <a:ext cx="1778096" cy="2232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Z:\IMG-20140227-WA0012.jpg"/>
          <p:cNvPicPr>
            <a:picLocks noChangeAspect="1" noChangeArrowheads="1"/>
          </p:cNvPicPr>
          <p:nvPr/>
        </p:nvPicPr>
        <p:blipFill>
          <a:blip r:embed="rId4" cstate="print"/>
          <a:srcRect l="25347" t="32590" r="27579" b="29389"/>
          <a:stretch>
            <a:fillRect/>
          </a:stretch>
        </p:blipFill>
        <p:spPr bwMode="auto">
          <a:xfrm rot="21320949">
            <a:off x="2267744" y="1340768"/>
            <a:ext cx="1778516" cy="2203358"/>
          </a:xfrm>
          <a:prstGeom prst="roundRect">
            <a:avLst>
              <a:gd name="adj" fmla="val 1613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Z:\IMG-20140227-WA0013.jpg"/>
          <p:cNvPicPr>
            <a:picLocks noChangeAspect="1" noChangeArrowheads="1"/>
          </p:cNvPicPr>
          <p:nvPr/>
        </p:nvPicPr>
        <p:blipFill>
          <a:blip r:embed="rId5" cstate="print"/>
          <a:srcRect l="12187" t="18281" r="26877" b="29924"/>
          <a:stretch>
            <a:fillRect/>
          </a:stretch>
        </p:blipFill>
        <p:spPr bwMode="auto">
          <a:xfrm>
            <a:off x="899592" y="3212976"/>
            <a:ext cx="2074083" cy="2350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3" name="Picture 9" descr="Z:\IMG-20140219-WA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21088"/>
            <a:ext cx="120015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4" name="Picture 10" descr="Z:\IMG-20140219-WA0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49275">
            <a:off x="6334516" y="4316754"/>
            <a:ext cx="1114425" cy="159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27303">
            <a:off x="2369388" y="1548598"/>
            <a:ext cx="6131209" cy="1064070"/>
          </a:xfrm>
        </p:spPr>
        <p:txBody>
          <a:bodyPr>
            <a:noAutofit/>
          </a:bodyPr>
          <a:lstStyle/>
          <a:p>
            <a:pPr algn="ctr"/>
            <a:r>
              <a:rPr lang="es-ES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Tacos, Regaliz de Colores Rellenos</a:t>
            </a:r>
            <a:endParaRPr lang="es-ES" sz="2800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3 Imagen" descr="http://www.caramelospaco.com/Admin/admin_content/image/faqdrjzd.3m3.jpg"/>
          <p:cNvPicPr/>
          <p:nvPr/>
        </p:nvPicPr>
        <p:blipFill>
          <a:blip r:embed="rId2" cstate="print"/>
          <a:srcRect l="26190" t="2941"/>
          <a:stretch>
            <a:fillRect/>
          </a:stretch>
        </p:blipFill>
        <p:spPr bwMode="auto">
          <a:xfrm>
            <a:off x="395536" y="3068960"/>
            <a:ext cx="295232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2123728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1,50€ bolsa de 200gr.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7657"/>
            <a:ext cx="2146127" cy="1043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Ref.FM001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7310">
            <a:off x="1373652" y="182903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Bolsa Violetas de Caramelo 200 Gr. (Sin Gluten)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 descr="http://3.bp.blogspot.com/-W7_JnaA1twE/UcsyBovJDQI/AAAAAAAAPSo/uUoJixuHN-Q/s1600/ANILEGRA+_caramelos+_viol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36037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23528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2,50€ bolsitas de 200gr.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Ref.FM002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201204">
            <a:off x="2539950" y="1396841"/>
            <a:ext cx="5224610" cy="995840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Puros habaneros de chocolate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131840" y="501317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0,90€ Unidad.</a:t>
            </a:r>
          </a:p>
        </p:txBody>
      </p:sp>
      <p:pic>
        <p:nvPicPr>
          <p:cNvPr id="7" name="Picture 3" descr="Z:\puros cho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2880320" cy="2996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Ref.FM003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47605">
            <a:off x="3052583" y="1393029"/>
            <a:ext cx="464436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Jabones pequeños con forma de estrella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23528" y="537321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1,20€ Lote 3 Unidades.</a:t>
            </a:r>
          </a:p>
        </p:txBody>
      </p:sp>
      <p:pic>
        <p:nvPicPr>
          <p:cNvPr id="1026" name="Picture 2" descr="C:\Users\1gat\Desktop\aaaa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88607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Ref.FM004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68737">
            <a:off x="3324292" y="1605715"/>
            <a:ext cx="4623553" cy="940533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Agendas escolares 2014 varios modelos.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5" name="Picture 1" descr="C:\Users\1gat\Downloads\DSC_0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384217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4283968" y="458112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4.50€ /Ud.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Ref.:FM005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47232">
            <a:off x="2962765" y="1600820"/>
            <a:ext cx="5070903" cy="953332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Bonitas velas flotantes de corazones.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251520" y="59492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2,00€ / Lote 3 Unidades</a:t>
            </a:r>
          </a:p>
        </p:txBody>
      </p:sp>
      <p:pic>
        <p:nvPicPr>
          <p:cNvPr id="2050" name="Picture 2" descr="C:\Users\1gat\Desktop\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762375" cy="2533650"/>
          </a:xfrm>
          <a:prstGeom prst="roundRect">
            <a:avLst>
              <a:gd name="adj" fmla="val 3015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Ref.:FM006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:\mermelada frambu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2826697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2195736" y="59492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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4,20€ /Ud.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07411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 rot="2047232">
            <a:off x="2962765" y="1528812"/>
            <a:ext cx="5070903" cy="953332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Mermelada de frambuesa 175g.</a:t>
            </a:r>
            <a:endParaRPr lang="es-E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Ref.:FM007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ersonalizado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8D8D8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300</Words>
  <Application>Microsoft Office PowerPoint</Application>
  <PresentationFormat>Presentación en pantalla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Opulento</vt:lpstr>
      <vt:lpstr>Presentación de PowerPoint</vt:lpstr>
      <vt:lpstr>Llaveros y accesorio de para móviles hechos a mano</vt:lpstr>
      <vt:lpstr>Tacos, Regaliz de Colores Rellenos</vt:lpstr>
      <vt:lpstr>Bolsa Violetas de Caramelo 200 Gr. (Sin Gluten)</vt:lpstr>
      <vt:lpstr>Puros habaneros de chocolate</vt:lpstr>
      <vt:lpstr>Jabones pequeños con forma de estrella</vt:lpstr>
      <vt:lpstr>Agendas escolares 2014 varios modelos.</vt:lpstr>
      <vt:lpstr>Bonitas velas flotantes de corazones.</vt:lpstr>
      <vt:lpstr>Mermelada de frambuesa 175g.</vt:lpstr>
      <vt:lpstr>Mermelada de Pera y Manzana 175g.</vt:lpstr>
      <vt:lpstr>Aceite de oliva envase largo 100ml.</vt:lpstr>
      <vt:lpstr>Aceite de Oliva envase pequeño 40ml.</vt:lpstr>
      <vt:lpstr>Vela de gel   con conchas</vt:lpstr>
      <vt:lpstr>Juego de 6 posavasos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</dc:title>
  <dc:creator>1GAT</dc:creator>
  <cp:lastModifiedBy> </cp:lastModifiedBy>
  <cp:revision>41</cp:revision>
  <dcterms:created xsi:type="dcterms:W3CDTF">2014-02-03T19:04:17Z</dcterms:created>
  <dcterms:modified xsi:type="dcterms:W3CDTF">2014-03-14T09:13:15Z</dcterms:modified>
</cp:coreProperties>
</file>