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62" r:id="rId4"/>
    <p:sldId id="266" r:id="rId5"/>
    <p:sldId id="259" r:id="rId6"/>
    <p:sldId id="267" r:id="rId7"/>
    <p:sldId id="263" r:id="rId8"/>
    <p:sldId id="265" r:id="rId9"/>
    <p:sldId id="26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2768" autoAdjust="0"/>
  </p:normalViewPr>
  <p:slideViewPr>
    <p:cSldViewPr>
      <p:cViewPr>
        <p:scale>
          <a:sx n="90" d="100"/>
          <a:sy n="90" d="100"/>
        </p:scale>
        <p:origin x="-81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6CF9-D5B2-4E93-8D45-6C982A8A3D48}" type="datetimeFigureOut">
              <a:rPr lang="es-ES" smtClean="0"/>
              <a:t>31/03/2014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0E01A-2E87-46C1-A256-9492D8F7B36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E01A-2E87-46C1-A256-9492D8F7B363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CB4A3-E563-47F8-854A-0FA182664F65}" type="datetimeFigureOut">
              <a:rPr lang="es-ES" smtClean="0"/>
              <a:pPr/>
              <a:t>31/03/2014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FB974-7190-486F-97AA-CA62551BCA32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4248472" cy="1296144"/>
          </a:xfrm>
        </p:spPr>
        <p:txBody>
          <a:bodyPr>
            <a:noAutofit/>
          </a:bodyPr>
          <a:lstStyle/>
          <a:p>
            <a:r>
              <a:rPr lang="es-ES" sz="8800" dirty="0" smtClean="0"/>
              <a:t>Catálogo</a:t>
            </a:r>
            <a:endParaRPr lang="es-ES" sz="8800" dirty="0"/>
          </a:p>
        </p:txBody>
      </p:sp>
      <p:pic>
        <p:nvPicPr>
          <p:cNvPr id="4" name="3 Imagen" descr="cooltext1256463349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733256"/>
            <a:ext cx="6390340" cy="86823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2348881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Samantha Sandoval</a:t>
            </a:r>
          </a:p>
          <a:p>
            <a:r>
              <a:rPr lang="es-ES" dirty="0" smtClean="0"/>
              <a:t>Dani Nikolaev</a:t>
            </a:r>
          </a:p>
          <a:p>
            <a:r>
              <a:rPr lang="es-ES" dirty="0" smtClean="0"/>
              <a:t>Brayan Camargo</a:t>
            </a:r>
          </a:p>
          <a:p>
            <a:r>
              <a:rPr lang="es-ES" dirty="0" smtClean="0"/>
              <a:t>David Golderos</a:t>
            </a:r>
          </a:p>
          <a:p>
            <a:r>
              <a:rPr lang="es-ES" dirty="0" smtClean="0"/>
              <a:t>Joel </a:t>
            </a:r>
            <a:r>
              <a:rPr lang="es-ES" dirty="0" smtClean="0"/>
              <a:t>Monteros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4941168"/>
            <a:ext cx="21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11,00€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980728"/>
            <a:ext cx="429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Violetas de caramelo</a:t>
            </a:r>
            <a:endParaRPr lang="es-ES" sz="3600" dirty="0"/>
          </a:p>
        </p:txBody>
      </p:sp>
      <p:pic>
        <p:nvPicPr>
          <p:cNvPr id="15" name="14 Imagen" descr="zg34ew11.3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3700636" cy="356779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83568" y="3861048"/>
            <a:ext cx="302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Presentación: 1 kilo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44371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001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7918" y="5517232"/>
            <a:ext cx="21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Precio: 18,00€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908720"/>
            <a:ext cx="488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Bastones de caramelo</a:t>
            </a:r>
            <a:endParaRPr lang="es-ES" sz="3600" b="1" dirty="0"/>
          </a:p>
        </p:txBody>
      </p:sp>
      <p:pic>
        <p:nvPicPr>
          <p:cNvPr id="14" name="13 Imagen" descr="0csmk1oq.iy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132856"/>
            <a:ext cx="3258170" cy="324036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79512" y="364502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Presentación:  72 unidades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49411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003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052736"/>
            <a:ext cx="396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Piruletas Martillos </a:t>
            </a:r>
            <a:endParaRPr lang="es-ES" sz="3600" dirty="0"/>
          </a:p>
        </p:txBody>
      </p:sp>
      <p:sp>
        <p:nvSpPr>
          <p:cNvPr id="5" name="4 Rectángulo"/>
          <p:cNvSpPr/>
          <p:nvPr/>
        </p:nvSpPr>
        <p:spPr>
          <a:xfrm>
            <a:off x="611560" y="220486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Piruleta de azúcar deliciosas para el paladar. 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5013176"/>
            <a:ext cx="217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</a:t>
            </a:r>
            <a:r>
              <a:rPr lang="es-ES" sz="2400" b="1" dirty="0" smtClean="0"/>
              <a:t>22,00</a:t>
            </a:r>
            <a:r>
              <a:rPr lang="es-ES" sz="2400" b="1" dirty="0" smtClean="0"/>
              <a:t>€</a:t>
            </a:r>
            <a:endParaRPr lang="es-ES" sz="2400" b="1" dirty="0"/>
          </a:p>
        </p:txBody>
      </p:sp>
      <p:pic>
        <p:nvPicPr>
          <p:cNvPr id="7" name="6 Imagen" descr="piruletas-martil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2276872"/>
            <a:ext cx="3277011" cy="273630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83568" y="41490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004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35730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Presentación: 50 unidades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836712"/>
            <a:ext cx="365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Lazos de hojaldre</a:t>
            </a:r>
            <a:endParaRPr lang="es-ES" sz="3600" dirty="0"/>
          </a:p>
        </p:txBody>
      </p:sp>
      <p:pic>
        <p:nvPicPr>
          <p:cNvPr id="13" name="12 Imagen" descr="Image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2964737" cy="390186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79512" y="2492896"/>
            <a:ext cx="466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Presentación: caja de 2,20 kilos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4869160"/>
            <a:ext cx="221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12,00€ </a:t>
            </a:r>
            <a:endParaRPr lang="es-ES" sz="2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5576" y="44371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005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2060848"/>
            <a:ext cx="228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Sequillos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5085184"/>
            <a:ext cx="212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13,00€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3645024"/>
            <a:ext cx="424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Presentación: caja de 1,60 kilos</a:t>
            </a:r>
            <a:endParaRPr lang="es-ES" sz="2400" dirty="0"/>
          </a:p>
        </p:txBody>
      </p:sp>
      <p:pic>
        <p:nvPicPr>
          <p:cNvPr id="7" name="6 Imagen" descr="Image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2962411" cy="210294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55576" y="44371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006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11960" y="3645024"/>
            <a:ext cx="287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5,50€/720cc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620688"/>
            <a:ext cx="408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Cocido Madrileño</a:t>
            </a:r>
            <a:endParaRPr lang="es-ES" sz="3600" b="1" dirty="0"/>
          </a:p>
        </p:txBody>
      </p:sp>
      <p:pic>
        <p:nvPicPr>
          <p:cNvPr id="12" name="11 Imagen" descr="f_5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21088"/>
            <a:ext cx="1152128" cy="2504626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395536" y="126876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Típica comida madrileña. Ingredientes: Garbanzo, patata, carne de ternera, jamón, chorizo, tocino, caldo (realizado con la cocción de carne de ternera, codillo de jamón, chorizo, tocino, jamón, verduras, hueso de caña y espinazo salado), todo de cultivo ecológico y sal.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1520" y="3645024"/>
            <a:ext cx="28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</a:t>
            </a:r>
            <a:r>
              <a:rPr lang="es-ES" sz="2400" b="1" dirty="0" smtClean="0"/>
              <a:t>4,50€</a:t>
            </a:r>
            <a:r>
              <a:rPr lang="es-ES" sz="2400" b="1" dirty="0" smtClean="0"/>
              <a:t>/445cc</a:t>
            </a:r>
            <a:endParaRPr lang="es-ES" sz="2400" b="1" dirty="0"/>
          </a:p>
        </p:txBody>
      </p:sp>
      <p:pic>
        <p:nvPicPr>
          <p:cNvPr id="24" name="23 Imagen" descr="f_5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1628775" cy="23812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67544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 007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32040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Ref.: 008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052736"/>
            <a:ext cx="33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Pisto Manchego</a:t>
            </a: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395536" y="170080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Pisto Manchego tiene todos los sabores de la huerta en su plato. Sabrosa fritada de hortalizas de nuestra pequeña explotación ecológica, conservada de forma artesanal y natural. Ingredientes: tomate, pimiento, calabacín, berenjena, cebolla, aceite de oliva virgen extra, azúcar  y sal.</a:t>
            </a:r>
          </a:p>
          <a:p>
            <a:r>
              <a:rPr lang="es-ES" dirty="0" smtClean="0"/>
              <a:t> Apto para celiacos.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6021288"/>
            <a:ext cx="166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Precio: 4 €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4725144"/>
            <a:ext cx="23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Presentación: 345 gr</a:t>
            </a:r>
            <a:endParaRPr lang="es-ES" b="1" dirty="0"/>
          </a:p>
        </p:txBody>
      </p:sp>
      <p:pic>
        <p:nvPicPr>
          <p:cNvPr id="9" name="8 Imagen" descr="f_2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2473619" cy="372533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67544" y="53732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Ref.: 002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Condiciones de compra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/>
              <a:t>No</a:t>
            </a:r>
            <a:r>
              <a:rPr lang="es-ES" dirty="0" smtClean="0"/>
              <a:t> nos hacemos cargo de los desperfectos que se puedas producir durante el transporte de la mercancía.</a:t>
            </a:r>
          </a:p>
          <a:p>
            <a:r>
              <a:rPr lang="es-ES" b="1" u="sng" dirty="0" smtClean="0"/>
              <a:t>No</a:t>
            </a:r>
            <a:r>
              <a:rPr lang="es-ES" dirty="0" smtClean="0"/>
              <a:t> incluyen gastos de envío (será abonados a cargo del comprador).</a:t>
            </a:r>
          </a:p>
          <a:p>
            <a:r>
              <a:rPr lang="es-ES" dirty="0" smtClean="0"/>
              <a:t>Los precios de los productos ya incluyen IVA.</a:t>
            </a:r>
          </a:p>
          <a:p>
            <a:r>
              <a:rPr lang="es-ES" dirty="0" smtClean="0"/>
              <a:t>COPERATIVA: “Golsacalimón”.</a:t>
            </a:r>
          </a:p>
          <a:p>
            <a:r>
              <a:rPr lang="es-ES" dirty="0" smtClean="0"/>
              <a:t>Dirección: c/Albuñuelas nº 15.</a:t>
            </a:r>
          </a:p>
          <a:p>
            <a:r>
              <a:rPr lang="es-ES" dirty="0" smtClean="0"/>
              <a:t>Teléfono:</a:t>
            </a:r>
          </a:p>
          <a:p>
            <a:r>
              <a:rPr lang="es-ES" dirty="0" smtClean="0"/>
              <a:t>Correo cooperativa: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orcasitasprra@gmail.com 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</TotalTime>
  <Words>299</Words>
  <Application>Microsoft Office PowerPoint</Application>
  <PresentationFormat>Presentación en pantalla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Catálogo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Condiciones de compra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dc:creator>2pcpi</dc:creator>
  <cp:lastModifiedBy>2pcpi</cp:lastModifiedBy>
  <cp:revision>92</cp:revision>
  <dcterms:created xsi:type="dcterms:W3CDTF">2014-03-10T11:14:46Z</dcterms:created>
  <dcterms:modified xsi:type="dcterms:W3CDTF">2014-03-31T10:32:41Z</dcterms:modified>
</cp:coreProperties>
</file>