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sldIdLst>
    <p:sldId id="256" r:id="rId2"/>
    <p:sldId id="265" r:id="rId3"/>
    <p:sldId id="266" r:id="rId4"/>
    <p:sldId id="268" r:id="rId5"/>
    <p:sldId id="257" r:id="rId6"/>
    <p:sldId id="258" r:id="rId7"/>
    <p:sldId id="259" r:id="rId8"/>
    <p:sldId id="260" r:id="rId9"/>
    <p:sldId id="269" r:id="rId10"/>
    <p:sldId id="261" r:id="rId11"/>
    <p:sldId id="262" r:id="rId12"/>
    <p:sldId id="267" r:id="rId13"/>
    <p:sldId id="270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840" autoAdjust="0"/>
  </p:normalViewPr>
  <p:slideViewPr>
    <p:cSldViewPr>
      <p:cViewPr>
        <p:scale>
          <a:sx n="100" d="100"/>
          <a:sy n="100" d="100"/>
        </p:scale>
        <p:origin x="-29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F5BFB-1056-4535-9F55-367A29B2A59E}" type="datetimeFigureOut">
              <a:rPr lang="es-ES" smtClean="0"/>
              <a:pPr/>
              <a:t>28/03/2014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A7C1C-3CDC-4252-AC37-3970B8F85DF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17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A7C1C-3CDC-4252-AC37-3970B8F85DF1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2A745C-35E6-4101-8144-602AB5AC03E9}" type="datetimeFigureOut">
              <a:rPr lang="es-ES" smtClean="0"/>
              <a:pPr/>
              <a:t>28/03/2014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A745C-35E6-4101-8144-602AB5AC03E9}" type="datetimeFigureOut">
              <a:rPr lang="es-ES" smtClean="0"/>
              <a:pPr/>
              <a:t>28/03/2014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A745C-35E6-4101-8144-602AB5AC03E9}" type="datetimeFigureOut">
              <a:rPr lang="es-ES" smtClean="0"/>
              <a:pPr/>
              <a:t>28/03/2014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A745C-35E6-4101-8144-602AB5AC03E9}" type="datetimeFigureOut">
              <a:rPr lang="es-ES" smtClean="0"/>
              <a:pPr/>
              <a:t>28/03/2014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A745C-35E6-4101-8144-602AB5AC03E9}" type="datetimeFigureOut">
              <a:rPr lang="es-ES" smtClean="0"/>
              <a:pPr/>
              <a:t>28/03/2014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A745C-35E6-4101-8144-602AB5AC03E9}" type="datetimeFigureOut">
              <a:rPr lang="es-ES" smtClean="0"/>
              <a:pPr/>
              <a:t>28/03/2014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A745C-35E6-4101-8144-602AB5AC03E9}" type="datetimeFigureOut">
              <a:rPr lang="es-ES" smtClean="0"/>
              <a:pPr/>
              <a:t>28/03/2014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A745C-35E6-4101-8144-602AB5AC03E9}" type="datetimeFigureOut">
              <a:rPr lang="es-ES" smtClean="0"/>
              <a:pPr/>
              <a:t>28/03/2014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A745C-35E6-4101-8144-602AB5AC03E9}" type="datetimeFigureOut">
              <a:rPr lang="es-ES" smtClean="0"/>
              <a:pPr/>
              <a:t>28/03/2014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32A745C-35E6-4101-8144-602AB5AC03E9}" type="datetimeFigureOut">
              <a:rPr lang="es-ES" smtClean="0"/>
              <a:pPr/>
              <a:t>28/03/2014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2A745C-35E6-4101-8144-602AB5AC03E9}" type="datetimeFigureOut">
              <a:rPr lang="es-ES" smtClean="0"/>
              <a:pPr/>
              <a:t>28/03/2014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2A745C-35E6-4101-8144-602AB5AC03E9}" type="datetimeFigureOut">
              <a:rPr lang="es-ES" smtClean="0"/>
              <a:pPr/>
              <a:t>28/03/2014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428CE5-55CD-47B7-AB5F-FD4464833A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izap.com13958311538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24744"/>
            <a:ext cx="6624736" cy="372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1052736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>
                <a:latin typeface="Gabriola" pitchFamily="82" charset="0"/>
              </a:rPr>
              <a:t>CATALOGOS DE PRODUCTOS</a:t>
            </a:r>
            <a:endParaRPr lang="es-ES" sz="6000" dirty="0">
              <a:latin typeface="Gabriola" pitchFamily="82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39552" y="5425440"/>
          <a:ext cx="7560840" cy="143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840"/>
              </a:tblGrid>
              <a:tr h="1432560">
                <a:tc>
                  <a:txBody>
                    <a:bodyPr/>
                    <a:lstStyle/>
                    <a:p>
                      <a:pPr algn="ctr"/>
                      <a:r>
                        <a:rPr lang="es-ES" sz="88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itchFamily="82" charset="0"/>
                        </a:rPr>
                        <a:t>BROMOWIROX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5993"/>
            <a:ext cx="827584" cy="91200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625136" cy="568863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s-ES" sz="1700" dirty="0" smtClean="0">
                <a:latin typeface="Footlight MT Light" pitchFamily="18" charset="0"/>
              </a:rPr>
              <a:t>Deliciosas Rosquilla jerez para desayunos y meriendas.</a:t>
            </a:r>
          </a:p>
          <a:p>
            <a:pPr algn="r">
              <a:buNone/>
            </a:pPr>
            <a:endParaRPr lang="es-ES" sz="17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700" dirty="0" smtClean="0">
                <a:latin typeface="Footlight MT Light" pitchFamily="18" charset="0"/>
              </a:rPr>
              <a:t>1,8 kilos</a:t>
            </a:r>
          </a:p>
          <a:p>
            <a:pPr algn="r">
              <a:buNone/>
            </a:pPr>
            <a:endParaRPr lang="es-ES" sz="1700" b="1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700" b="1" dirty="0" smtClean="0">
                <a:latin typeface="Footlight MT Light" pitchFamily="18" charset="0"/>
              </a:rPr>
              <a:t>P.V.P : </a:t>
            </a:r>
            <a:r>
              <a:rPr lang="es-ES" sz="1700" dirty="0" smtClean="0">
                <a:latin typeface="Footlight MT Light" pitchFamily="18" charset="0"/>
              </a:rPr>
              <a:t>9.00€</a:t>
            </a:r>
          </a:p>
          <a:p>
            <a:pPr algn="r">
              <a:buNone/>
            </a:pPr>
            <a:endParaRPr lang="es-ES" sz="17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700" b="1" dirty="0" smtClean="0">
                <a:latin typeface="Footlight MT Light" pitchFamily="18" charset="0"/>
              </a:rPr>
              <a:t>Ref.:</a:t>
            </a:r>
            <a:r>
              <a:rPr lang="es-ES" sz="1700" dirty="0" smtClean="0">
                <a:latin typeface="Footlight MT Light" pitchFamily="18" charset="0"/>
              </a:rPr>
              <a:t> 007</a:t>
            </a:r>
          </a:p>
          <a:p>
            <a:pPr algn="r">
              <a:buNone/>
            </a:pPr>
            <a:endParaRPr lang="es-ES" sz="1700" dirty="0" smtClean="0"/>
          </a:p>
          <a:p>
            <a:pPr algn="r">
              <a:buNone/>
            </a:pPr>
            <a:endParaRPr lang="es-ES" sz="2000" dirty="0" smtClean="0"/>
          </a:p>
          <a:p>
            <a:pPr algn="r">
              <a:buNone/>
            </a:pPr>
            <a:endParaRPr lang="es-ES" sz="2000" dirty="0" smtClean="0"/>
          </a:p>
          <a:p>
            <a:pPr algn="r">
              <a:buNone/>
            </a:pPr>
            <a:endParaRPr lang="es-ES" sz="2000" dirty="0" smtClean="0"/>
          </a:p>
          <a:p>
            <a:pPr algn="r">
              <a:buNone/>
            </a:pPr>
            <a:endParaRPr lang="es-ES" sz="2000" dirty="0" smtClean="0"/>
          </a:p>
          <a:p>
            <a:pPr algn="r">
              <a:buNone/>
            </a:pPr>
            <a:endParaRPr lang="es-ES" sz="2000" dirty="0" smtClean="0"/>
          </a:p>
          <a:p>
            <a:pPr algn="r">
              <a:buNone/>
            </a:pPr>
            <a:endParaRPr lang="es-ES" sz="2000" dirty="0" smtClean="0"/>
          </a:p>
          <a:p>
            <a:pPr algn="r">
              <a:buNone/>
            </a:pPr>
            <a:endParaRPr lang="es-ES" sz="20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700" dirty="0" smtClean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ROSQUILLA  JEREZ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5" name="Picture 10" descr="r jer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6952"/>
            <a:ext cx="2895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32859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s-ES" sz="1700" dirty="0" smtClean="0">
                <a:latin typeface="Footlight MT Light" pitchFamily="18" charset="0"/>
              </a:rPr>
              <a:t>Sabrosas Empanadas de atún  </a:t>
            </a:r>
          </a:p>
          <a:p>
            <a:pPr algn="r">
              <a:buNone/>
            </a:pPr>
            <a:endParaRPr lang="es-ES" sz="1700" b="1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700" b="1" dirty="0" smtClean="0">
                <a:latin typeface="Footlight MT Light" pitchFamily="18" charset="0"/>
              </a:rPr>
              <a:t>P.V.P. : </a:t>
            </a:r>
            <a:r>
              <a:rPr lang="es-ES" sz="1700" dirty="0" smtClean="0">
                <a:latin typeface="Footlight MT Light" pitchFamily="18" charset="0"/>
              </a:rPr>
              <a:t>11.00 €</a:t>
            </a:r>
          </a:p>
          <a:p>
            <a:pPr algn="r">
              <a:buNone/>
            </a:pPr>
            <a:endParaRPr lang="es-ES" sz="1700" b="1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700" b="1" dirty="0" smtClean="0">
                <a:latin typeface="Footlight MT Light" pitchFamily="18" charset="0"/>
              </a:rPr>
              <a:t>Ref.:</a:t>
            </a:r>
            <a:r>
              <a:rPr lang="es-ES" sz="1700" dirty="0" smtClean="0">
                <a:latin typeface="Footlight MT Light" pitchFamily="18" charset="0"/>
              </a:rPr>
              <a:t> 008</a:t>
            </a:r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r>
              <a:rPr lang="es-ES" sz="1700" dirty="0" smtClean="0"/>
              <a:t>Caja de 8 unidades</a:t>
            </a:r>
            <a:r>
              <a:rPr lang="es-ES" sz="1800" dirty="0" smtClean="0"/>
              <a:t>.</a:t>
            </a:r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7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EMPANADILLAS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5" name="Picture 3" descr="empanadil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4846638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s-ES" dirty="0" smtClean="0"/>
              <a:t>*No nos hacemos cargo de los desperfectos que </a:t>
            </a:r>
          </a:p>
          <a:p>
            <a:pPr>
              <a:buNone/>
            </a:pPr>
            <a:r>
              <a:rPr lang="es-ES" dirty="0" smtClean="0"/>
              <a:t>se puedan producir durante el transporte de la </a:t>
            </a:r>
          </a:p>
          <a:p>
            <a:pPr>
              <a:buNone/>
            </a:pPr>
            <a:r>
              <a:rPr lang="es-ES" dirty="0" smtClean="0"/>
              <a:t>mercancía.</a:t>
            </a:r>
          </a:p>
          <a:p>
            <a:pPr>
              <a:buNone/>
            </a:pPr>
            <a:r>
              <a:rPr lang="es-ES" dirty="0" smtClean="0"/>
              <a:t>*No incluyen gastos de envío (serán abonados a </a:t>
            </a:r>
          </a:p>
          <a:p>
            <a:pPr>
              <a:buNone/>
            </a:pPr>
            <a:r>
              <a:rPr lang="es-ES" dirty="0" smtClean="0"/>
              <a:t>cargo del comprador).</a:t>
            </a:r>
          </a:p>
          <a:p>
            <a:pPr>
              <a:buNone/>
            </a:pPr>
            <a:r>
              <a:rPr lang="es-ES" dirty="0" smtClean="0"/>
              <a:t>*Los precios de los productos ya incluyen IVA.</a:t>
            </a:r>
          </a:p>
          <a:p>
            <a:pPr>
              <a:buNone/>
            </a:pPr>
            <a:r>
              <a:rPr lang="es-ES" dirty="0" smtClean="0"/>
              <a:t>*COOPERATIVA: “Bromowirox” </a:t>
            </a:r>
          </a:p>
          <a:p>
            <a:pPr>
              <a:buNone/>
            </a:pPr>
            <a:r>
              <a:rPr lang="es-ES" dirty="0" smtClean="0"/>
              <a:t>* Dirección: C/ALBUÑUELAS nº 15</a:t>
            </a:r>
          </a:p>
          <a:p>
            <a:pPr>
              <a:buNone/>
            </a:pPr>
            <a:r>
              <a:rPr lang="es-ES" dirty="0" smtClean="0"/>
              <a:t>*Tef. 917239352 </a:t>
            </a:r>
          </a:p>
          <a:p>
            <a:pPr>
              <a:buNone/>
            </a:pPr>
            <a:r>
              <a:rPr lang="es-ES" dirty="0" smtClean="0"/>
              <a:t>*Correo cooperativa: bromowirox@gmail.com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*Condiciones de compra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952661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000" dirty="0" smtClean="0"/>
              <a:t>Bromowirox</a:t>
            </a:r>
            <a:endParaRPr lang="es-ES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616624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s-ES" dirty="0" smtClean="0"/>
          </a:p>
          <a:p>
            <a:pPr algn="r">
              <a:buNone/>
            </a:pPr>
            <a:r>
              <a:rPr lang="es-ES" sz="1700" dirty="0" smtClean="0">
                <a:latin typeface="Footlight MT Light" pitchFamily="18" charset="0"/>
              </a:rPr>
              <a:t>Deliciosos caramelos violetas, típicos de Madrid.</a:t>
            </a:r>
          </a:p>
          <a:p>
            <a:pPr algn="r">
              <a:buNone/>
            </a:pPr>
            <a:r>
              <a:rPr lang="es-ES" sz="1700" dirty="0" smtClean="0">
                <a:latin typeface="Footlight MT Light" pitchFamily="18" charset="0"/>
              </a:rPr>
              <a:t>Caja de 80 gr.</a:t>
            </a:r>
          </a:p>
          <a:p>
            <a:pPr algn="r">
              <a:buNone/>
            </a:pPr>
            <a:endParaRPr lang="es-ES" sz="17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700" b="1" dirty="0" smtClean="0">
                <a:latin typeface="Footlight MT Light" pitchFamily="18" charset="0"/>
              </a:rPr>
              <a:t>P.V.P. : </a:t>
            </a:r>
            <a:r>
              <a:rPr lang="es-ES" sz="1700" dirty="0" smtClean="0">
                <a:latin typeface="Footlight MT Light" pitchFamily="18" charset="0"/>
              </a:rPr>
              <a:t>3.50€</a:t>
            </a:r>
          </a:p>
          <a:p>
            <a:pPr algn="r">
              <a:buNone/>
            </a:pPr>
            <a:endParaRPr lang="es-ES" sz="1700" b="1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700" b="1" dirty="0" smtClean="0">
                <a:latin typeface="Footlight MT Light" pitchFamily="18" charset="0"/>
              </a:rPr>
              <a:t>Ref.: </a:t>
            </a:r>
            <a:r>
              <a:rPr lang="es-ES" sz="1700" dirty="0" smtClean="0">
                <a:latin typeface="Footlight MT Light" pitchFamily="18" charset="0"/>
              </a:rPr>
              <a:t>001</a:t>
            </a:r>
          </a:p>
          <a:p>
            <a:pPr algn="r">
              <a:buNone/>
            </a:pPr>
            <a:endParaRPr lang="es-ES" dirty="0" smtClean="0"/>
          </a:p>
          <a:p>
            <a:pPr algn="r">
              <a:buNone/>
            </a:pPr>
            <a:endParaRPr lang="es-ES" dirty="0" smtClean="0"/>
          </a:p>
          <a:p>
            <a:pPr algn="r">
              <a:buNone/>
            </a:pPr>
            <a:endParaRPr lang="es-ES" dirty="0" smtClean="0"/>
          </a:p>
          <a:p>
            <a:pPr algn="r">
              <a:buNone/>
            </a:pPr>
            <a:endParaRPr lang="es-ES" dirty="0" smtClean="0"/>
          </a:p>
          <a:p>
            <a:pPr algn="r">
              <a:buNone/>
            </a:pPr>
            <a:endParaRPr lang="es-ES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2100" dirty="0" smtClean="0"/>
          </a:p>
          <a:p>
            <a:pPr>
              <a:buNone/>
            </a:pPr>
            <a:endParaRPr lang="es-ES" sz="2300" dirty="0" smtClean="0"/>
          </a:p>
          <a:p>
            <a:pPr>
              <a:buNone/>
            </a:pPr>
            <a:endParaRPr lang="es-ES" sz="2600" dirty="0" smtClean="0"/>
          </a:p>
          <a:p>
            <a:pPr>
              <a:buNone/>
            </a:pPr>
            <a:endParaRPr lang="es-ES" sz="2600" dirty="0" smtClean="0"/>
          </a:p>
          <a:p>
            <a:pPr algn="r"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CARAMELOS DE VIOLETA </a:t>
            </a:r>
            <a:endParaRPr lang="es-ES" dirty="0"/>
          </a:p>
        </p:txBody>
      </p:sp>
      <p:pic>
        <p:nvPicPr>
          <p:cNvPr id="4" name="3 Imagen" descr="caramelos-de-viol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276872"/>
            <a:ext cx="4032448" cy="369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544616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es-ES" sz="1900" dirty="0" smtClean="0">
                <a:latin typeface="Footlight MT Light" pitchFamily="18" charset="0"/>
              </a:rPr>
              <a:t>Deliciosa miel de tomillo procedente de La planta de tomillo que aporta su néctar a la miel milflores, pero si consideramos la miel de tomillo pura, nos encontramos con una miel clara y de sabor muy personal, de olor fuerte y penetrante.</a:t>
            </a:r>
          </a:p>
          <a:p>
            <a:pPr algn="r">
              <a:buNone/>
            </a:pPr>
            <a:endParaRPr lang="es-ES" sz="1900" b="1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2000" b="1" dirty="0" smtClean="0">
                <a:latin typeface="Footlight MT Light" pitchFamily="18" charset="0"/>
              </a:rPr>
              <a:t>P.V.P. :</a:t>
            </a:r>
            <a:r>
              <a:rPr lang="es-ES" sz="2000" dirty="0" smtClean="0">
                <a:latin typeface="Footlight MT Light" pitchFamily="18" charset="0"/>
              </a:rPr>
              <a:t>6.00€</a:t>
            </a:r>
            <a:endParaRPr lang="es-ES" sz="1900" dirty="0" smtClean="0">
              <a:latin typeface="Footlight MT Light" pitchFamily="18" charset="0"/>
            </a:endParaRPr>
          </a:p>
          <a:p>
            <a:pPr algn="r">
              <a:buNone/>
            </a:pPr>
            <a:endParaRPr lang="es-ES" sz="1900" b="1" dirty="0" smtClean="0">
              <a:latin typeface="Footlight MT Light" pitchFamily="18" charset="0"/>
            </a:endParaRPr>
          </a:p>
          <a:p>
            <a:pPr algn="r">
              <a:buNone/>
            </a:pPr>
            <a:endParaRPr lang="es-ES" sz="1900" b="1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900" b="1" dirty="0" smtClean="0">
                <a:latin typeface="Footlight MT Light" pitchFamily="18" charset="0"/>
              </a:rPr>
              <a:t>Ref.:</a:t>
            </a:r>
            <a:r>
              <a:rPr lang="es-ES" sz="1900" dirty="0" smtClean="0">
                <a:latin typeface="Footlight MT Light" pitchFamily="18" charset="0"/>
              </a:rPr>
              <a:t> 002</a:t>
            </a:r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700" dirty="0" smtClean="0"/>
          </a:p>
          <a:p>
            <a:pPr>
              <a:buNone/>
            </a:pPr>
            <a:r>
              <a:rPr lang="es-ES" sz="1700" dirty="0" smtClean="0"/>
              <a:t> </a:t>
            </a:r>
            <a:endParaRPr lang="es-ES" sz="17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MIEL DE TOMILLO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4" name="3 Imagen" descr="miel-de-tomil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92896"/>
            <a:ext cx="35283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acaba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268760"/>
            <a:ext cx="4392488" cy="452596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Nuestra Señora del Camino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517232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es-ES" sz="2200" dirty="0" smtClean="0">
                <a:latin typeface="Footlight MT Light" pitchFamily="18" charset="0"/>
              </a:rPr>
              <a:t>Preciosas velas artesanales elaboradas por personas con discapacidad psíquica de la </a:t>
            </a:r>
            <a:r>
              <a:rPr lang="es-ES" sz="2200" b="1" dirty="0" smtClean="0">
                <a:latin typeface="Footlight MT Light" pitchFamily="18" charset="0"/>
              </a:rPr>
              <a:t>Fundación Señora del Camino</a:t>
            </a:r>
            <a:r>
              <a:rPr lang="es-ES" sz="2200" dirty="0" smtClean="0">
                <a:latin typeface="Footlight MT Light" pitchFamily="18" charset="0"/>
              </a:rPr>
              <a:t>.</a:t>
            </a:r>
          </a:p>
          <a:p>
            <a:pPr algn="r">
              <a:buNone/>
            </a:pPr>
            <a:r>
              <a:rPr lang="es-ES" sz="2200" dirty="0" smtClean="0">
                <a:latin typeface="Footlight MT Light" pitchFamily="18" charset="0"/>
              </a:rPr>
              <a:t> </a:t>
            </a:r>
          </a:p>
          <a:p>
            <a:pPr algn="r">
              <a:buNone/>
            </a:pPr>
            <a:r>
              <a:rPr lang="es-ES" sz="2200" dirty="0" smtClean="0">
                <a:latin typeface="Footlight MT Light" pitchFamily="18" charset="0"/>
              </a:rPr>
              <a:t>      Date un baño relajante con las velas flotantes.</a:t>
            </a:r>
          </a:p>
          <a:p>
            <a:pPr algn="r">
              <a:buNone/>
            </a:pPr>
            <a:endParaRPr lang="es-ES" sz="22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2200" b="1" dirty="0" smtClean="0">
                <a:latin typeface="Footlight MT Light" pitchFamily="18" charset="0"/>
              </a:rPr>
              <a:t>P.V.P.: </a:t>
            </a:r>
            <a:r>
              <a:rPr lang="es-ES" sz="2200" dirty="0" smtClean="0">
                <a:latin typeface="Footlight MT Light" pitchFamily="18" charset="0"/>
              </a:rPr>
              <a:t>6.00€</a:t>
            </a:r>
          </a:p>
          <a:p>
            <a:pPr algn="r">
              <a:buNone/>
            </a:pPr>
            <a:endParaRPr lang="es-ES" sz="22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2200" b="1" dirty="0" smtClean="0">
                <a:latin typeface="Footlight MT Light" pitchFamily="18" charset="0"/>
              </a:rPr>
              <a:t>Ref:</a:t>
            </a:r>
            <a:r>
              <a:rPr lang="es-ES" sz="2200" dirty="0" smtClean="0">
                <a:latin typeface="Footlight MT Light" pitchFamily="18" charset="0"/>
              </a:rPr>
              <a:t>003</a:t>
            </a:r>
          </a:p>
          <a:p>
            <a:pPr algn="r">
              <a:buNone/>
            </a:pPr>
            <a:endParaRPr lang="es-ES" sz="22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2200" dirty="0" smtClean="0">
                <a:latin typeface="Footlight MT Light" pitchFamily="18" charset="0"/>
              </a:rPr>
              <a:t> Lote de 12 unidades.</a:t>
            </a:r>
          </a:p>
          <a:p>
            <a:pPr>
              <a:buNone/>
            </a:pPr>
            <a:r>
              <a:rPr lang="es-ES" sz="1800" dirty="0" smtClean="0"/>
              <a:t>                                                                                </a:t>
            </a:r>
          </a:p>
          <a:p>
            <a:pPr>
              <a:buNone/>
            </a:pPr>
            <a:r>
              <a:rPr lang="es-ES" sz="1800" dirty="0" smtClean="0"/>
              <a:t>              </a:t>
            </a:r>
          </a:p>
          <a:p>
            <a:pPr>
              <a:buNone/>
            </a:pPr>
            <a:r>
              <a:rPr lang="es-ES" sz="1800" dirty="0" smtClean="0"/>
              <a:t>                                                                            </a:t>
            </a:r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r>
              <a:rPr lang="es-ES" sz="1800" dirty="0" smtClean="0"/>
              <a:t>                    </a:t>
            </a:r>
          </a:p>
          <a:p>
            <a:pPr>
              <a:buNone/>
            </a:pPr>
            <a:r>
              <a:rPr lang="es-ES" sz="1800" dirty="0" smtClean="0"/>
              <a:t>    </a:t>
            </a:r>
          </a:p>
          <a:p>
            <a:pPr>
              <a:buNone/>
            </a:pPr>
            <a:r>
              <a:rPr lang="es-ES" sz="1800" dirty="0" smtClean="0"/>
              <a:t> </a:t>
            </a:r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r>
              <a:rPr lang="es-ES" sz="1800" dirty="0" smtClean="0"/>
              <a:t>                                                              </a:t>
            </a:r>
            <a:r>
              <a:rPr lang="es-ES" sz="7200" dirty="0" smtClean="0"/>
              <a:t> </a:t>
            </a:r>
            <a:endParaRPr lang="es-ES" sz="1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VELAS FLOTANTES: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4" name="Rectangle 46" descr="DSCN5072"/>
          <p:cNvSpPr>
            <a:spLocks noChangeArrowheads="1"/>
          </p:cNvSpPr>
          <p:nvPr/>
        </p:nvSpPr>
        <p:spPr bwMode="auto">
          <a:xfrm>
            <a:off x="251520" y="2996952"/>
            <a:ext cx="3816424" cy="25922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537667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s-ES" sz="1900" dirty="0" smtClean="0">
                <a:latin typeface="Footlight MT Light" pitchFamily="18" charset="0"/>
              </a:rPr>
              <a:t>Fundas artesanales para su mechero elaboradas por personas discapacitadas psíquicas de la Fundación  Señora del Camino.</a:t>
            </a:r>
          </a:p>
          <a:p>
            <a:pPr algn="r">
              <a:buNone/>
            </a:pPr>
            <a:endParaRPr lang="es-ES" sz="19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700" b="1" dirty="0" smtClean="0">
                <a:latin typeface="Footlight MT Light" pitchFamily="18" charset="0"/>
              </a:rPr>
              <a:t>P.V.P. : </a:t>
            </a:r>
            <a:r>
              <a:rPr lang="es-ES" sz="1700" dirty="0" smtClean="0">
                <a:latin typeface="Footlight MT Light" pitchFamily="18" charset="0"/>
              </a:rPr>
              <a:t>4.50€</a:t>
            </a:r>
            <a:r>
              <a:rPr lang="es-ES" sz="2000" dirty="0" smtClean="0"/>
              <a:t>       </a:t>
            </a:r>
          </a:p>
          <a:p>
            <a:pPr algn="r">
              <a:buNone/>
            </a:pPr>
            <a:endParaRPr lang="es-ES" sz="1900" dirty="0" smtClean="0">
              <a:latin typeface="Footlight MT Light" pitchFamily="18" charset="0"/>
            </a:endParaRPr>
          </a:p>
          <a:p>
            <a:pPr algn="r">
              <a:buNone/>
            </a:pPr>
            <a:endParaRPr lang="es-ES" sz="19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900" b="1" dirty="0" smtClean="0">
                <a:latin typeface="Footlight MT Light" pitchFamily="18" charset="0"/>
              </a:rPr>
              <a:t>Ref.: </a:t>
            </a:r>
            <a:r>
              <a:rPr lang="es-ES" sz="1900" dirty="0" smtClean="0">
                <a:latin typeface="Footlight MT Light" pitchFamily="18" charset="0"/>
              </a:rPr>
              <a:t>004</a:t>
            </a:r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 algn="r">
              <a:buNone/>
            </a:pPr>
            <a:endParaRPr lang="es-ES" sz="18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FUNDA DE MECHERO: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4" name="Rectangle 59" descr="DSCN5123"/>
          <p:cNvSpPr>
            <a:spLocks noChangeArrowheads="1"/>
          </p:cNvSpPr>
          <p:nvPr/>
        </p:nvSpPr>
        <p:spPr bwMode="auto">
          <a:xfrm>
            <a:off x="611560" y="2708920"/>
            <a:ext cx="3888432" cy="295232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8820472" cy="551723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s-ES" sz="1700" dirty="0" smtClean="0">
                <a:latin typeface="Footlight MT Light" pitchFamily="18" charset="0"/>
              </a:rPr>
              <a:t>Preciosos jabones artesanales elaborados por personas con discapacidad psíquicas de la Fundación  Señora del Camino.</a:t>
            </a:r>
          </a:p>
          <a:p>
            <a:pPr algn="r">
              <a:buNone/>
            </a:pPr>
            <a:endParaRPr lang="es-ES" sz="17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700" b="1" dirty="0" smtClean="0">
                <a:latin typeface="Footlight MT Light" panose="0204060206030A020304" pitchFamily="18" charset="0"/>
              </a:rPr>
              <a:t>P.V.P </a:t>
            </a:r>
            <a:r>
              <a:rPr lang="es-ES" sz="1700" b="1" dirty="0" smtClean="0"/>
              <a:t>:</a:t>
            </a:r>
          </a:p>
          <a:p>
            <a:pPr algn="r">
              <a:buNone/>
            </a:pPr>
            <a:r>
              <a:rPr lang="es-ES" sz="1700" dirty="0" smtClean="0">
                <a:latin typeface="Footlight MT Light" panose="0204060206030A020304" pitchFamily="18" charset="0"/>
              </a:rPr>
              <a:t>Lote 12 Unidades: 4.50€</a:t>
            </a:r>
          </a:p>
          <a:p>
            <a:pPr algn="r">
              <a:buNone/>
            </a:pPr>
            <a:r>
              <a:rPr lang="es-ES" sz="1700" dirty="0" smtClean="0">
                <a:latin typeface="Footlight MT Light" panose="0204060206030A020304" pitchFamily="18" charset="0"/>
              </a:rPr>
              <a:t>Lote 6 Unidades: 3.50</a:t>
            </a:r>
            <a:r>
              <a:rPr lang="es-ES" sz="1700" dirty="0" smtClean="0"/>
              <a:t>€</a:t>
            </a:r>
          </a:p>
          <a:p>
            <a:pPr algn="r">
              <a:buNone/>
            </a:pPr>
            <a:endParaRPr lang="es-ES" sz="17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700" b="1" dirty="0" smtClean="0">
                <a:latin typeface="Footlight MT Light" pitchFamily="18" charset="0"/>
              </a:rPr>
              <a:t>Ref.: </a:t>
            </a:r>
            <a:r>
              <a:rPr lang="es-ES" sz="1700" dirty="0" smtClean="0">
                <a:latin typeface="Footlight MT Light" pitchFamily="18" charset="0"/>
              </a:rPr>
              <a:t>005</a:t>
            </a:r>
          </a:p>
          <a:p>
            <a:pPr algn="r"/>
            <a:endParaRPr lang="es-ES" sz="2200" dirty="0" smtClean="0"/>
          </a:p>
          <a:p>
            <a:pPr algn="r"/>
            <a:endParaRPr lang="es-ES" sz="2200" dirty="0" smtClean="0"/>
          </a:p>
          <a:p>
            <a:pPr algn="r"/>
            <a:endParaRPr lang="es-ES" sz="2200" dirty="0" smtClean="0"/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 algn="r"/>
            <a:endParaRPr lang="es-ES" sz="1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JABONES PEQUEÑOS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4" name="Rectangle 48" descr="DSCN5231"/>
          <p:cNvSpPr>
            <a:spLocks noChangeArrowheads="1"/>
          </p:cNvSpPr>
          <p:nvPr/>
        </p:nvSpPr>
        <p:spPr bwMode="auto">
          <a:xfrm>
            <a:off x="395536" y="3356992"/>
            <a:ext cx="4032448" cy="244827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81328"/>
            <a:ext cx="8579296" cy="526004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s-ES" sz="1700" dirty="0" smtClean="0">
                <a:latin typeface="Footlight MT Light" pitchFamily="18" charset="0"/>
              </a:rPr>
              <a:t>Preciosas tobilleras artesanales elaborados por personas con discapacidad psíquicas de la Fundación  Señora del Camino.</a:t>
            </a:r>
          </a:p>
          <a:p>
            <a:pPr algn="r">
              <a:buNone/>
            </a:pPr>
            <a:endParaRPr lang="es-ES" sz="17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700" b="1" dirty="0" smtClean="0">
                <a:latin typeface="Footlight MT Light" panose="0204060206030A020304" pitchFamily="18" charset="0"/>
              </a:rPr>
              <a:t>P.V.P. :</a:t>
            </a:r>
            <a:r>
              <a:rPr lang="es-ES" sz="1700" dirty="0" smtClean="0">
                <a:latin typeface="Footlight MT Light" pitchFamily="18" charset="0"/>
              </a:rPr>
              <a:t>3.50€</a:t>
            </a:r>
          </a:p>
          <a:p>
            <a:pPr algn="r">
              <a:buNone/>
            </a:pPr>
            <a:endParaRPr lang="es-ES" sz="1700" dirty="0" smtClean="0">
              <a:latin typeface="Footlight MT Light" pitchFamily="18" charset="0"/>
            </a:endParaRPr>
          </a:p>
          <a:p>
            <a:pPr algn="r">
              <a:buNone/>
            </a:pPr>
            <a:r>
              <a:rPr lang="es-ES" sz="1700" b="1" dirty="0" smtClean="0">
                <a:latin typeface="Footlight MT Light" pitchFamily="18" charset="0"/>
              </a:rPr>
              <a:t>Ref. : </a:t>
            </a:r>
            <a:r>
              <a:rPr lang="es-ES" sz="1700" dirty="0" smtClean="0">
                <a:latin typeface="Footlight MT Light" pitchFamily="18" charset="0"/>
              </a:rPr>
              <a:t>006</a:t>
            </a:r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 algn="r"/>
            <a:endParaRPr lang="es-ES" sz="18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 algn="r"/>
            <a:endParaRPr lang="es-ES" sz="1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PULSERAS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 DE TOBILLO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4" name="Rectangle 43" descr="Imagen 027"/>
          <p:cNvSpPr>
            <a:spLocks noChangeArrowheads="1"/>
          </p:cNvSpPr>
          <p:nvPr/>
        </p:nvSpPr>
        <p:spPr bwMode="auto">
          <a:xfrm>
            <a:off x="539552" y="3068960"/>
            <a:ext cx="4104456" cy="2448272"/>
          </a:xfrm>
          <a:prstGeom prst="rect">
            <a:avLst/>
          </a:prstGeom>
          <a:blipFill dpi="0" rotWithShape="0">
            <a:blip r:embed="rId2" cstate="print">
              <a:lum bright="10000" contrast="10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1165" y="1780237"/>
            <a:ext cx="5041669" cy="392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Esteso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286</Words>
  <Application>Microsoft Office PowerPoint</Application>
  <PresentationFormat>Presentación en pantalla (4:3)</PresentationFormat>
  <Paragraphs>192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Concurrencia</vt:lpstr>
      <vt:lpstr>CATALOGOS DE PRODUCTOS</vt:lpstr>
      <vt:lpstr>CARAMELOS DE VIOLETA </vt:lpstr>
      <vt:lpstr>MIEL DE TOMILLO</vt:lpstr>
      <vt:lpstr> Nuestra Señora del Camino  </vt:lpstr>
      <vt:lpstr>VELAS FLOTANTES:</vt:lpstr>
      <vt:lpstr>FUNDA DE MECHERO:</vt:lpstr>
      <vt:lpstr>JABONES PEQUEÑOS</vt:lpstr>
      <vt:lpstr>PULSERAS DE TOBILLO</vt:lpstr>
      <vt:lpstr>Esteso</vt:lpstr>
      <vt:lpstr>ROSQUILLA  JEREZ</vt:lpstr>
      <vt:lpstr>EMPANADILLAS</vt:lpstr>
      <vt:lpstr>*Condiciones de compra</vt:lpstr>
      <vt:lpstr>Bromowirox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DE PRODUCTOS</dc:title>
  <dc:creator>2PCPI</dc:creator>
  <cp:lastModifiedBy>Felix</cp:lastModifiedBy>
  <cp:revision>45</cp:revision>
  <dcterms:created xsi:type="dcterms:W3CDTF">2014-03-17T11:10:16Z</dcterms:created>
  <dcterms:modified xsi:type="dcterms:W3CDTF">2014-03-28T11:24:45Z</dcterms:modified>
</cp:coreProperties>
</file>