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39984-AAD6-459D-B2BB-97C5A91AA3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19EDDA-44FA-4EAD-AE70-0203C3C55ED3}">
      <dgm:prSet phldrT="[Texto]" custT="1"/>
      <dgm:spPr/>
      <dgm:t>
        <a:bodyPr/>
        <a:lstStyle/>
        <a:p>
          <a:r>
            <a:rPr lang="es-ES" sz="5400" dirty="0" smtClean="0">
              <a:latin typeface="Forte" pitchFamily="66" charset="0"/>
            </a:rPr>
            <a:t>OMADEX</a:t>
          </a:r>
          <a:endParaRPr lang="es-ES" sz="5400" dirty="0">
            <a:latin typeface="Forte" pitchFamily="66" charset="0"/>
          </a:endParaRPr>
        </a:p>
      </dgm:t>
    </dgm:pt>
    <dgm:pt modelId="{A2B89591-2387-47D7-AFCC-6AA151EAD3F3}" type="parTrans" cxnId="{B8BC7C0C-47D3-48FC-B786-A1D2CF452738}">
      <dgm:prSet/>
      <dgm:spPr/>
      <dgm:t>
        <a:bodyPr/>
        <a:lstStyle/>
        <a:p>
          <a:endParaRPr lang="es-ES"/>
        </a:p>
      </dgm:t>
    </dgm:pt>
    <dgm:pt modelId="{0E342795-10EB-4044-8BAF-C09DE4CE9273}" type="sibTrans" cxnId="{B8BC7C0C-47D3-48FC-B786-A1D2CF452738}">
      <dgm:prSet/>
      <dgm:spPr/>
      <dgm:t>
        <a:bodyPr/>
        <a:lstStyle/>
        <a:p>
          <a:endParaRPr lang="es-ES"/>
        </a:p>
      </dgm:t>
    </dgm:pt>
    <dgm:pt modelId="{7DCD75DB-138F-45F7-B479-77DA443715A7}">
      <dgm:prSet phldrT="[Texto]" custT="1"/>
      <dgm:spPr/>
      <dgm:t>
        <a:bodyPr/>
        <a:lstStyle/>
        <a:p>
          <a:pPr algn="ctr"/>
          <a:endParaRPr lang="es-ES" sz="1800" b="0" u="sng" dirty="0" smtClean="0">
            <a:latin typeface="Bauhaus 93" pitchFamily="82" charset="0"/>
          </a:endParaRPr>
        </a:p>
        <a:p>
          <a:pPr algn="ctr"/>
          <a:endParaRPr lang="es-ES" sz="1800" b="0" u="sng" dirty="0" smtClean="0">
            <a:latin typeface="Bauhaus 93" pitchFamily="82" charset="0"/>
          </a:endParaRPr>
        </a:p>
        <a:p>
          <a:pPr algn="ctr"/>
          <a:endParaRPr lang="es-ES" sz="1800" b="0" u="sng" dirty="0" smtClean="0">
            <a:latin typeface="Bauhaus 93" pitchFamily="82" charset="0"/>
          </a:endParaRPr>
        </a:p>
        <a:p>
          <a:pPr algn="ctr"/>
          <a:r>
            <a:rPr lang="es-ES" sz="1800" b="0" u="sng" dirty="0" smtClean="0">
              <a:latin typeface="Bauhaus 93" pitchFamily="82" charset="0"/>
            </a:rPr>
            <a:t>KOORDINAZIO ETA KOMUNIKAZIO SAILA</a:t>
          </a:r>
        </a:p>
        <a:p>
          <a:pPr algn="l"/>
          <a:r>
            <a:rPr lang="es-ES" sz="1400" dirty="0" smtClean="0">
              <a:latin typeface="Bauhaus 93" pitchFamily="82" charset="0"/>
            </a:rPr>
            <a:t>     - </a:t>
          </a:r>
          <a:r>
            <a:rPr lang="es-ES" sz="1400" dirty="0" err="1" smtClean="0">
              <a:latin typeface="Bauhaus 93" pitchFamily="82" charset="0"/>
            </a:rPr>
            <a:t>Koordinatzailea</a:t>
          </a:r>
          <a:r>
            <a:rPr lang="es-ES" sz="1400" dirty="0" smtClean="0">
              <a:latin typeface="Bauhaus 93" pitchFamily="82" charset="0"/>
            </a:rPr>
            <a:t>: Dabit Gongora</a:t>
          </a:r>
        </a:p>
        <a:p>
          <a:pPr algn="l"/>
          <a:r>
            <a:rPr lang="es-ES" sz="1400" dirty="0" smtClean="0">
              <a:latin typeface="Bauhaus 93" pitchFamily="82" charset="0"/>
            </a:rPr>
            <a:t>     - </a:t>
          </a:r>
          <a:r>
            <a:rPr lang="es-ES" sz="1400" dirty="0" err="1" smtClean="0">
              <a:latin typeface="Bauhaus 93" pitchFamily="82" charset="0"/>
            </a:rPr>
            <a:t>Idazkaria</a:t>
          </a:r>
          <a:r>
            <a:rPr lang="es-ES" sz="1400" dirty="0" smtClean="0">
              <a:latin typeface="Bauhaus 93" pitchFamily="82" charset="0"/>
            </a:rPr>
            <a:t>: Xabier Muñoz</a:t>
          </a:r>
        </a:p>
        <a:p>
          <a:pPr algn="l"/>
          <a:r>
            <a:rPr lang="es-ES_tradnl" sz="1400" u="none" dirty="0" err="1" smtClean="0">
              <a:latin typeface="Calibri" pitchFamily="34" charset="0"/>
            </a:rPr>
            <a:t>Idazkariak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Valnalon</a:t>
          </a:r>
          <a:r>
            <a:rPr lang="es-ES_tradnl" sz="1400" u="none" dirty="0" smtClean="0">
              <a:latin typeface="Calibri" pitchFamily="34" charset="0"/>
            </a:rPr>
            <a:t>-era </a:t>
          </a:r>
          <a:r>
            <a:rPr lang="es-ES_tradnl" sz="1400" u="none" dirty="0" err="1" smtClean="0">
              <a:latin typeface="Calibri" pitchFamily="34" charset="0"/>
            </a:rPr>
            <a:t>dokumentuak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igoko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ditu</a:t>
          </a:r>
          <a:r>
            <a:rPr lang="es-ES_tradnl" sz="1400" u="none" dirty="0" smtClean="0">
              <a:latin typeface="Calibri" pitchFamily="34" charset="0"/>
            </a:rPr>
            <a:t> eta </a:t>
          </a:r>
          <a:r>
            <a:rPr lang="es-ES_tradnl" sz="1400" u="none" dirty="0" err="1" smtClean="0">
              <a:latin typeface="Calibri" pitchFamily="34" charset="0"/>
            </a:rPr>
            <a:t>beste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kooperatiba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bazkidearekin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harremana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izango</a:t>
          </a:r>
          <a:r>
            <a:rPr lang="es-ES_tradnl" sz="1400" u="none" dirty="0" smtClean="0">
              <a:latin typeface="Calibri" pitchFamily="34" charset="0"/>
            </a:rPr>
            <a:t> du. </a:t>
          </a:r>
          <a:r>
            <a:rPr lang="es-ES_tradnl" sz="1400" u="none" dirty="0" err="1" smtClean="0">
              <a:latin typeface="Calibri" pitchFamily="34" charset="0"/>
            </a:rPr>
            <a:t>Koordinatzaileak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sailen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arteko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koordinazioa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eramango</a:t>
          </a:r>
          <a:r>
            <a:rPr lang="es-ES_tradnl" sz="1400" u="none" dirty="0" smtClean="0">
              <a:latin typeface="Calibri" pitchFamily="34" charset="0"/>
            </a:rPr>
            <a:t> du.</a:t>
          </a:r>
          <a:endParaRPr lang="es-ES" sz="1400" u="none" dirty="0" smtClean="0">
            <a:latin typeface="Calibri" pitchFamily="34" charset="0"/>
          </a:endParaRPr>
        </a:p>
        <a:p>
          <a:pPr algn="l"/>
          <a:endParaRPr lang="es-ES" sz="1200" dirty="0" smtClean="0">
            <a:latin typeface="Bauhaus 93" pitchFamily="82" charset="0"/>
          </a:endParaRPr>
        </a:p>
        <a:p>
          <a:pPr algn="l"/>
          <a:endParaRPr lang="es-ES" sz="1200" dirty="0" smtClean="0"/>
        </a:p>
        <a:p>
          <a:pPr algn="l"/>
          <a:endParaRPr lang="es-ES" sz="1200" dirty="0" smtClean="0"/>
        </a:p>
      </dgm:t>
    </dgm:pt>
    <dgm:pt modelId="{F148837D-897F-4D7E-A2B5-F3A224711711}" type="parTrans" cxnId="{52D6449B-BFD9-4953-968C-2BEBB24F63CC}">
      <dgm:prSet/>
      <dgm:spPr/>
      <dgm:t>
        <a:bodyPr/>
        <a:lstStyle/>
        <a:p>
          <a:endParaRPr lang="es-ES"/>
        </a:p>
      </dgm:t>
    </dgm:pt>
    <dgm:pt modelId="{C4ED47C3-8065-4493-8E31-F0194181C2B4}" type="sibTrans" cxnId="{52D6449B-BFD9-4953-968C-2BEBB24F63CC}">
      <dgm:prSet/>
      <dgm:spPr/>
      <dgm:t>
        <a:bodyPr/>
        <a:lstStyle/>
        <a:p>
          <a:endParaRPr lang="es-ES"/>
        </a:p>
      </dgm:t>
    </dgm:pt>
    <dgm:pt modelId="{94F9325D-56E0-4FA1-9F97-933E00DDF7B4}">
      <dgm:prSet phldrT="[Texto]" custT="1"/>
      <dgm:spPr/>
      <dgm:t>
        <a:bodyPr/>
        <a:lstStyle/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r>
            <a:rPr lang="es-ES" sz="2000" u="sng" dirty="0" smtClean="0">
              <a:latin typeface="Bauhaus 93" pitchFamily="82" charset="0"/>
            </a:rPr>
            <a:t>MARKETING ETA SALMENTA SAILA</a:t>
          </a:r>
        </a:p>
        <a:p>
          <a:pPr algn="l"/>
          <a:r>
            <a:rPr lang="es-ES" sz="1400" u="none" dirty="0" smtClean="0">
              <a:latin typeface="Bauhaus 93" pitchFamily="82" charset="0"/>
            </a:rPr>
            <a:t>     - Marta Montoya</a:t>
          </a:r>
        </a:p>
        <a:p>
          <a:pPr algn="l"/>
          <a:r>
            <a:rPr lang="es-ES" sz="1400" u="none" dirty="0" smtClean="0">
              <a:latin typeface="Bauhaus 93" pitchFamily="82" charset="0"/>
            </a:rPr>
            <a:t>     - Julen Otero</a:t>
          </a:r>
        </a:p>
        <a:p>
          <a:pPr algn="l"/>
          <a:r>
            <a:rPr lang="es-ES_tradnl" sz="1400" u="none" dirty="0" err="1" smtClean="0">
              <a:latin typeface="Calibri" pitchFamily="34" charset="0"/>
            </a:rPr>
            <a:t>Produktuen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katalogoa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prestatuko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dute</a:t>
          </a:r>
          <a:r>
            <a:rPr lang="es-ES_tradnl" sz="1400" u="none" dirty="0" smtClean="0">
              <a:latin typeface="Calibri" pitchFamily="34" charset="0"/>
            </a:rPr>
            <a:t> eta marketing </a:t>
          </a:r>
          <a:r>
            <a:rPr lang="es-ES_tradnl" sz="1400" u="none" dirty="0" err="1" smtClean="0">
              <a:latin typeface="Calibri" pitchFamily="34" charset="0"/>
            </a:rPr>
            <a:t>egingo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dute</a:t>
          </a:r>
          <a:r>
            <a:rPr lang="es-ES_tradnl" sz="1400" u="none" dirty="0" smtClean="0">
              <a:latin typeface="Calibri" pitchFamily="34" charset="0"/>
            </a:rPr>
            <a:t>.</a:t>
          </a:r>
        </a:p>
        <a:p>
          <a:pPr algn="l"/>
          <a:endParaRPr lang="es-ES" sz="1400" u="none" dirty="0" smtClean="0">
            <a:latin typeface="Bauhaus 93" pitchFamily="82" charset="0"/>
          </a:endParaRPr>
        </a:p>
      </dgm:t>
    </dgm:pt>
    <dgm:pt modelId="{8B200418-8C28-4950-9796-D7F66176800C}" type="parTrans" cxnId="{E05F90E0-A237-4937-AFFF-6C0F994CB87A}">
      <dgm:prSet/>
      <dgm:spPr/>
      <dgm:t>
        <a:bodyPr/>
        <a:lstStyle/>
        <a:p>
          <a:endParaRPr lang="es-ES"/>
        </a:p>
      </dgm:t>
    </dgm:pt>
    <dgm:pt modelId="{342ACD4E-21B9-4924-B8EE-C6701E970B94}" type="sibTrans" cxnId="{E05F90E0-A237-4937-AFFF-6C0F994CB87A}">
      <dgm:prSet/>
      <dgm:spPr/>
      <dgm:t>
        <a:bodyPr/>
        <a:lstStyle/>
        <a:p>
          <a:endParaRPr lang="es-ES"/>
        </a:p>
      </dgm:t>
    </dgm:pt>
    <dgm:pt modelId="{FF7667B9-D9DF-4C4D-8BB7-947615B11248}">
      <dgm:prSet phldrT="[Texto]" custT="1"/>
      <dgm:spPr/>
      <dgm:t>
        <a:bodyPr/>
        <a:lstStyle/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r>
            <a:rPr lang="es-ES" sz="2000" u="sng" dirty="0" smtClean="0">
              <a:latin typeface="Bauhaus 93" pitchFamily="82" charset="0"/>
            </a:rPr>
            <a:t>FINANTZA </a:t>
          </a:r>
          <a:r>
            <a:rPr lang="es-ES" sz="2000" u="sng" dirty="0" smtClean="0">
              <a:latin typeface="Bauhaus 93" pitchFamily="82" charset="0"/>
            </a:rPr>
            <a:t>SAILA</a:t>
          </a:r>
        </a:p>
        <a:p>
          <a:pPr algn="l"/>
          <a:r>
            <a:rPr lang="es-ES" sz="1400" u="none" dirty="0" smtClean="0">
              <a:latin typeface="Bauhaus 93" pitchFamily="82" charset="0"/>
            </a:rPr>
            <a:t>     </a:t>
          </a:r>
          <a:r>
            <a:rPr lang="es-ES" sz="1600" u="none" dirty="0" smtClean="0">
              <a:latin typeface="Bauhaus 93" pitchFamily="82" charset="0"/>
            </a:rPr>
            <a:t>- </a:t>
          </a:r>
          <a:r>
            <a:rPr lang="es-ES" sz="1600" b="0" u="none" dirty="0" smtClean="0">
              <a:latin typeface="Bauhaus 93" pitchFamily="82" charset="0"/>
            </a:rPr>
            <a:t>Marta Montoya</a:t>
          </a:r>
        </a:p>
        <a:p>
          <a:pPr algn="l"/>
          <a:r>
            <a:rPr lang="it-IT" sz="1400" u="none" dirty="0" smtClean="0">
              <a:latin typeface="Calibri" pitchFamily="34" charset="0"/>
            </a:rPr>
            <a:t>Kontabilitatea eramango du eta fakturetaz arduratuko da.</a:t>
          </a: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400" u="none" dirty="0">
            <a:latin typeface="Bauhaus 93" pitchFamily="82" charset="0"/>
          </a:endParaRPr>
        </a:p>
      </dgm:t>
    </dgm:pt>
    <dgm:pt modelId="{2EC379D5-E384-4BBF-BC77-780C34994E17}" type="parTrans" cxnId="{F3DDB6E0-420B-46B4-AF96-3B667DD169BC}">
      <dgm:prSet/>
      <dgm:spPr/>
      <dgm:t>
        <a:bodyPr/>
        <a:lstStyle/>
        <a:p>
          <a:endParaRPr lang="es-ES"/>
        </a:p>
      </dgm:t>
    </dgm:pt>
    <dgm:pt modelId="{65BB1380-3485-4580-B512-F0E435003B69}" type="sibTrans" cxnId="{F3DDB6E0-420B-46B4-AF96-3B667DD169BC}">
      <dgm:prSet/>
      <dgm:spPr/>
      <dgm:t>
        <a:bodyPr/>
        <a:lstStyle/>
        <a:p>
          <a:endParaRPr lang="es-ES"/>
        </a:p>
      </dgm:t>
    </dgm:pt>
    <dgm:pt modelId="{150DF745-80CD-401D-B3ED-D5100359FBFB}">
      <dgm:prSet phldrT="[Texto]" custT="1"/>
      <dgm:spPr/>
      <dgm:t>
        <a:bodyPr/>
        <a:lstStyle/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endParaRPr lang="es-ES" sz="2000" u="sng" dirty="0" smtClean="0">
            <a:latin typeface="Bauhaus 93" pitchFamily="82" charset="0"/>
          </a:endParaRPr>
        </a:p>
        <a:p>
          <a:pPr algn="ctr"/>
          <a:r>
            <a:rPr lang="es-ES" sz="2000" u="sng" dirty="0" smtClean="0">
              <a:latin typeface="Bauhaus 93" pitchFamily="82" charset="0"/>
            </a:rPr>
            <a:t>EROSKETA </a:t>
          </a:r>
          <a:r>
            <a:rPr lang="es-ES" sz="2000" u="sng" dirty="0" smtClean="0">
              <a:latin typeface="Bauhaus 93" pitchFamily="82" charset="0"/>
            </a:rPr>
            <a:t>SAILA</a:t>
          </a:r>
        </a:p>
        <a:p>
          <a:pPr algn="l"/>
          <a:r>
            <a:rPr lang="es-ES" sz="1600" u="none" dirty="0" smtClean="0">
              <a:latin typeface="Bauhaus 93" pitchFamily="82" charset="0"/>
            </a:rPr>
            <a:t>     </a:t>
          </a:r>
          <a:r>
            <a:rPr lang="es-ES" sz="1400" u="none" dirty="0" smtClean="0">
              <a:latin typeface="Bauhaus 93" pitchFamily="82" charset="0"/>
            </a:rPr>
            <a:t>- Asier </a:t>
          </a:r>
          <a:r>
            <a:rPr lang="es-ES" sz="1400" u="none" dirty="0" err="1" smtClean="0">
              <a:latin typeface="Bauhaus 93" pitchFamily="82" charset="0"/>
            </a:rPr>
            <a:t>Barburu</a:t>
          </a:r>
          <a:endParaRPr lang="es-ES" sz="1400" u="none" dirty="0" smtClean="0">
            <a:latin typeface="Bauhaus 93" pitchFamily="82" charset="0"/>
          </a:endParaRPr>
        </a:p>
        <a:p>
          <a:pPr algn="l"/>
          <a:r>
            <a:rPr lang="es-ES" sz="1400" u="none" dirty="0" smtClean="0">
              <a:latin typeface="Bauhaus 93" pitchFamily="82" charset="0"/>
            </a:rPr>
            <a:t>     - Eloy Madoz</a:t>
          </a:r>
        </a:p>
        <a:p>
          <a:pPr algn="l"/>
          <a:r>
            <a:rPr lang="es-ES_tradnl" sz="1400" u="none" dirty="0" err="1" smtClean="0">
              <a:latin typeface="Calibri" pitchFamily="34" charset="0"/>
            </a:rPr>
            <a:t>Hornitzaileak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bilatuko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dituzte</a:t>
          </a:r>
          <a:r>
            <a:rPr lang="es-ES_tradnl" sz="1400" u="none" dirty="0" smtClean="0">
              <a:latin typeface="Calibri" pitchFamily="34" charset="0"/>
            </a:rPr>
            <a:t> eta </a:t>
          </a:r>
          <a:r>
            <a:rPr lang="es-ES_tradnl" sz="1400" u="none" dirty="0" err="1" smtClean="0">
              <a:latin typeface="Calibri" pitchFamily="34" charset="0"/>
            </a:rPr>
            <a:t>haiekin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prezioak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adostuko</a:t>
          </a:r>
          <a:r>
            <a:rPr lang="es-ES_tradnl" sz="1400" u="none" dirty="0" smtClean="0">
              <a:latin typeface="Calibri" pitchFamily="34" charset="0"/>
            </a:rPr>
            <a:t> </a:t>
          </a:r>
          <a:r>
            <a:rPr lang="es-ES_tradnl" sz="1400" u="none" dirty="0" err="1" smtClean="0">
              <a:latin typeface="Calibri" pitchFamily="34" charset="0"/>
            </a:rPr>
            <a:t>dituzte</a:t>
          </a:r>
          <a:r>
            <a:rPr lang="es-ES_tradnl" sz="1400" u="none" dirty="0" smtClean="0">
              <a:latin typeface="Calibri" pitchFamily="34" charset="0"/>
            </a:rPr>
            <a:t>.</a:t>
          </a: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4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  <a:p>
          <a:pPr algn="l"/>
          <a:endParaRPr lang="es-ES" sz="1600" u="none" dirty="0" smtClean="0">
            <a:latin typeface="Bauhaus 93" pitchFamily="82" charset="0"/>
          </a:endParaRPr>
        </a:p>
      </dgm:t>
    </dgm:pt>
    <dgm:pt modelId="{F25A4DF1-6D1C-4F4A-9861-9D588486AA8D}" type="parTrans" cxnId="{5B1B49AE-2432-4E86-82AA-B1EF4DD4CE85}">
      <dgm:prSet/>
      <dgm:spPr/>
      <dgm:t>
        <a:bodyPr/>
        <a:lstStyle/>
        <a:p>
          <a:endParaRPr lang="es-ES"/>
        </a:p>
      </dgm:t>
    </dgm:pt>
    <dgm:pt modelId="{BF263ABD-15F1-4527-8539-AF2B9C2ADA0F}" type="sibTrans" cxnId="{5B1B49AE-2432-4E86-82AA-B1EF4DD4CE85}">
      <dgm:prSet/>
      <dgm:spPr/>
      <dgm:t>
        <a:bodyPr/>
        <a:lstStyle/>
        <a:p>
          <a:endParaRPr lang="es-ES"/>
        </a:p>
      </dgm:t>
    </dgm:pt>
    <dgm:pt modelId="{5B7446E8-3B81-4AF0-BE39-CE0A830A0BEA}" type="pres">
      <dgm:prSet presAssocID="{EDF39984-AAD6-459D-B2BB-97C5A91AA3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374617-EE21-40E0-9D73-D42113C1E699}" type="pres">
      <dgm:prSet presAssocID="{EDF39984-AAD6-459D-B2BB-97C5A91AA351}" presName="matrix" presStyleCnt="0"/>
      <dgm:spPr/>
    </dgm:pt>
    <dgm:pt modelId="{69666760-E6AD-44D9-84AC-C4331F4D143A}" type="pres">
      <dgm:prSet presAssocID="{EDF39984-AAD6-459D-B2BB-97C5A91AA351}" presName="tile1" presStyleLbl="node1" presStyleIdx="0" presStyleCnt="4"/>
      <dgm:spPr/>
      <dgm:t>
        <a:bodyPr/>
        <a:lstStyle/>
        <a:p>
          <a:endParaRPr lang="es-ES"/>
        </a:p>
      </dgm:t>
    </dgm:pt>
    <dgm:pt modelId="{FC8DB207-A7E7-4F3F-88C2-C3F329592BAB}" type="pres">
      <dgm:prSet presAssocID="{EDF39984-AAD6-459D-B2BB-97C5A91AA3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040083-82B0-49CD-9CF1-63202F62C817}" type="pres">
      <dgm:prSet presAssocID="{EDF39984-AAD6-459D-B2BB-97C5A91AA351}" presName="tile2" presStyleLbl="node1" presStyleIdx="1" presStyleCnt="4" custLinFactNeighborX="-625"/>
      <dgm:spPr/>
      <dgm:t>
        <a:bodyPr/>
        <a:lstStyle/>
        <a:p>
          <a:endParaRPr lang="es-ES"/>
        </a:p>
      </dgm:t>
    </dgm:pt>
    <dgm:pt modelId="{A0B4EFA1-6491-4BBC-AEB7-0887D51340B5}" type="pres">
      <dgm:prSet presAssocID="{EDF39984-AAD6-459D-B2BB-97C5A91AA3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DF9FE5-C9F8-4022-9968-1A4E00198F5C}" type="pres">
      <dgm:prSet presAssocID="{EDF39984-AAD6-459D-B2BB-97C5A91AA351}" presName="tile3" presStyleLbl="node1" presStyleIdx="2" presStyleCnt="4" custLinFactNeighborX="-5624" custLinFactNeighborY="700"/>
      <dgm:spPr/>
      <dgm:t>
        <a:bodyPr/>
        <a:lstStyle/>
        <a:p>
          <a:endParaRPr lang="es-ES"/>
        </a:p>
      </dgm:t>
    </dgm:pt>
    <dgm:pt modelId="{8DA12B59-5E28-4F10-A63B-8BCD23CD050D}" type="pres">
      <dgm:prSet presAssocID="{EDF39984-AAD6-459D-B2BB-97C5A91AA3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43C148-06F6-4783-A9DE-B9F1CE84A11D}" type="pres">
      <dgm:prSet presAssocID="{EDF39984-AAD6-459D-B2BB-97C5A91AA351}" presName="tile4" presStyleLbl="node1" presStyleIdx="3" presStyleCnt="4"/>
      <dgm:spPr/>
      <dgm:t>
        <a:bodyPr/>
        <a:lstStyle/>
        <a:p>
          <a:endParaRPr lang="es-ES"/>
        </a:p>
      </dgm:t>
    </dgm:pt>
    <dgm:pt modelId="{D1FFF218-58FB-4154-9389-A4D24B0265F6}" type="pres">
      <dgm:prSet presAssocID="{EDF39984-AAD6-459D-B2BB-97C5A91AA3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F763D0-1627-4817-82A4-B713769EEEC8}" type="pres">
      <dgm:prSet presAssocID="{EDF39984-AAD6-459D-B2BB-97C5A91AA351}" presName="centerTile" presStyleLbl="fgShp" presStyleIdx="0" presStyleCnt="1" custScaleX="210939" custScaleY="5762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3980BD13-3AAC-4078-B9C5-251677DC6137}" type="presOf" srcId="{94F9325D-56E0-4FA1-9F97-933E00DDF7B4}" destId="{A0B4EFA1-6491-4BBC-AEB7-0887D51340B5}" srcOrd="1" destOrd="0" presId="urn:microsoft.com/office/officeart/2005/8/layout/matrix1"/>
    <dgm:cxn modelId="{344344C1-CD5E-48E4-AE5B-35D4DC56AADE}" type="presOf" srcId="{FF7667B9-D9DF-4C4D-8BB7-947615B11248}" destId="{A8DF9FE5-C9F8-4022-9968-1A4E00198F5C}" srcOrd="0" destOrd="0" presId="urn:microsoft.com/office/officeart/2005/8/layout/matrix1"/>
    <dgm:cxn modelId="{FACA758A-8A4B-47AA-B4F9-DCD79B6EE1DC}" type="presOf" srcId="{EDF39984-AAD6-459D-B2BB-97C5A91AA351}" destId="{5B7446E8-3B81-4AF0-BE39-CE0A830A0BEA}" srcOrd="0" destOrd="0" presId="urn:microsoft.com/office/officeart/2005/8/layout/matrix1"/>
    <dgm:cxn modelId="{D4FEDDA8-8514-4C72-8052-F21E33AE6D00}" type="presOf" srcId="{150DF745-80CD-401D-B3ED-D5100359FBFB}" destId="{D1FFF218-58FB-4154-9389-A4D24B0265F6}" srcOrd="1" destOrd="0" presId="urn:microsoft.com/office/officeart/2005/8/layout/matrix1"/>
    <dgm:cxn modelId="{52D6449B-BFD9-4953-968C-2BEBB24F63CC}" srcId="{D919EDDA-44FA-4EAD-AE70-0203C3C55ED3}" destId="{7DCD75DB-138F-45F7-B479-77DA443715A7}" srcOrd="0" destOrd="0" parTransId="{F148837D-897F-4D7E-A2B5-F3A224711711}" sibTransId="{C4ED47C3-8065-4493-8E31-F0194181C2B4}"/>
    <dgm:cxn modelId="{5B1B49AE-2432-4E86-82AA-B1EF4DD4CE85}" srcId="{D919EDDA-44FA-4EAD-AE70-0203C3C55ED3}" destId="{150DF745-80CD-401D-B3ED-D5100359FBFB}" srcOrd="3" destOrd="0" parTransId="{F25A4DF1-6D1C-4F4A-9861-9D588486AA8D}" sibTransId="{BF263ABD-15F1-4527-8539-AF2B9C2ADA0F}"/>
    <dgm:cxn modelId="{80A0372A-94FF-48EC-BCE1-0A05E429A8D7}" type="presOf" srcId="{7DCD75DB-138F-45F7-B479-77DA443715A7}" destId="{69666760-E6AD-44D9-84AC-C4331F4D143A}" srcOrd="0" destOrd="0" presId="urn:microsoft.com/office/officeart/2005/8/layout/matrix1"/>
    <dgm:cxn modelId="{F3DDB6E0-420B-46B4-AF96-3B667DD169BC}" srcId="{D919EDDA-44FA-4EAD-AE70-0203C3C55ED3}" destId="{FF7667B9-D9DF-4C4D-8BB7-947615B11248}" srcOrd="2" destOrd="0" parTransId="{2EC379D5-E384-4BBF-BC77-780C34994E17}" sibTransId="{65BB1380-3485-4580-B512-F0E435003B69}"/>
    <dgm:cxn modelId="{E05F90E0-A237-4937-AFFF-6C0F994CB87A}" srcId="{D919EDDA-44FA-4EAD-AE70-0203C3C55ED3}" destId="{94F9325D-56E0-4FA1-9F97-933E00DDF7B4}" srcOrd="1" destOrd="0" parTransId="{8B200418-8C28-4950-9796-D7F66176800C}" sibTransId="{342ACD4E-21B9-4924-B8EE-C6701E970B94}"/>
    <dgm:cxn modelId="{5021DDAD-A9D4-452F-A2A1-010771EA1C09}" type="presOf" srcId="{7DCD75DB-138F-45F7-B479-77DA443715A7}" destId="{FC8DB207-A7E7-4F3F-88C2-C3F329592BAB}" srcOrd="1" destOrd="0" presId="urn:microsoft.com/office/officeart/2005/8/layout/matrix1"/>
    <dgm:cxn modelId="{B8BC7C0C-47D3-48FC-B786-A1D2CF452738}" srcId="{EDF39984-AAD6-459D-B2BB-97C5A91AA351}" destId="{D919EDDA-44FA-4EAD-AE70-0203C3C55ED3}" srcOrd="0" destOrd="0" parTransId="{A2B89591-2387-47D7-AFCC-6AA151EAD3F3}" sibTransId="{0E342795-10EB-4044-8BAF-C09DE4CE9273}"/>
    <dgm:cxn modelId="{9EA569AC-63B7-4255-8195-67EDBEB80EA2}" type="presOf" srcId="{150DF745-80CD-401D-B3ED-D5100359FBFB}" destId="{7243C148-06F6-4783-A9DE-B9F1CE84A11D}" srcOrd="0" destOrd="0" presId="urn:microsoft.com/office/officeart/2005/8/layout/matrix1"/>
    <dgm:cxn modelId="{96C9467D-8D4D-4E94-83DF-908A8CB4C1B3}" type="presOf" srcId="{D919EDDA-44FA-4EAD-AE70-0203C3C55ED3}" destId="{0FF763D0-1627-4817-82A4-B713769EEEC8}" srcOrd="0" destOrd="0" presId="urn:microsoft.com/office/officeart/2005/8/layout/matrix1"/>
    <dgm:cxn modelId="{0868243A-85A0-4FDC-BA23-55ED5CD91A57}" type="presOf" srcId="{FF7667B9-D9DF-4C4D-8BB7-947615B11248}" destId="{8DA12B59-5E28-4F10-A63B-8BCD23CD050D}" srcOrd="1" destOrd="0" presId="urn:microsoft.com/office/officeart/2005/8/layout/matrix1"/>
    <dgm:cxn modelId="{BACCF7E5-A178-4E9D-BFAA-A5E19C3324BF}" type="presOf" srcId="{94F9325D-56E0-4FA1-9F97-933E00DDF7B4}" destId="{D1040083-82B0-49CD-9CF1-63202F62C817}" srcOrd="0" destOrd="0" presId="urn:microsoft.com/office/officeart/2005/8/layout/matrix1"/>
    <dgm:cxn modelId="{DFCD16EA-AC1B-47F2-9245-B6BC69321BE3}" type="presParOf" srcId="{5B7446E8-3B81-4AF0-BE39-CE0A830A0BEA}" destId="{39374617-EE21-40E0-9D73-D42113C1E699}" srcOrd="0" destOrd="0" presId="urn:microsoft.com/office/officeart/2005/8/layout/matrix1"/>
    <dgm:cxn modelId="{BF8ED906-34A8-41F9-B0F4-720D285CFA02}" type="presParOf" srcId="{39374617-EE21-40E0-9D73-D42113C1E699}" destId="{69666760-E6AD-44D9-84AC-C4331F4D143A}" srcOrd="0" destOrd="0" presId="urn:microsoft.com/office/officeart/2005/8/layout/matrix1"/>
    <dgm:cxn modelId="{F44F07FC-119A-49DD-B370-2D2E5ABFE019}" type="presParOf" srcId="{39374617-EE21-40E0-9D73-D42113C1E699}" destId="{FC8DB207-A7E7-4F3F-88C2-C3F329592BAB}" srcOrd="1" destOrd="0" presId="urn:microsoft.com/office/officeart/2005/8/layout/matrix1"/>
    <dgm:cxn modelId="{A4731D75-7133-4826-B86F-419B6B4D95A1}" type="presParOf" srcId="{39374617-EE21-40E0-9D73-D42113C1E699}" destId="{D1040083-82B0-49CD-9CF1-63202F62C817}" srcOrd="2" destOrd="0" presId="urn:microsoft.com/office/officeart/2005/8/layout/matrix1"/>
    <dgm:cxn modelId="{28674405-BBA5-4D4D-BE33-2DE7C0352753}" type="presParOf" srcId="{39374617-EE21-40E0-9D73-D42113C1E699}" destId="{A0B4EFA1-6491-4BBC-AEB7-0887D51340B5}" srcOrd="3" destOrd="0" presId="urn:microsoft.com/office/officeart/2005/8/layout/matrix1"/>
    <dgm:cxn modelId="{8D0C93FB-2C8F-434F-BD68-93AC7D1B7B13}" type="presParOf" srcId="{39374617-EE21-40E0-9D73-D42113C1E699}" destId="{A8DF9FE5-C9F8-4022-9968-1A4E00198F5C}" srcOrd="4" destOrd="0" presId="urn:microsoft.com/office/officeart/2005/8/layout/matrix1"/>
    <dgm:cxn modelId="{F6A8F22C-7569-4D77-A7D0-687B0807E93A}" type="presParOf" srcId="{39374617-EE21-40E0-9D73-D42113C1E699}" destId="{8DA12B59-5E28-4F10-A63B-8BCD23CD050D}" srcOrd="5" destOrd="0" presId="urn:microsoft.com/office/officeart/2005/8/layout/matrix1"/>
    <dgm:cxn modelId="{594D2E59-11A2-40D9-A812-1C69C360186A}" type="presParOf" srcId="{39374617-EE21-40E0-9D73-D42113C1E699}" destId="{7243C148-06F6-4783-A9DE-B9F1CE84A11D}" srcOrd="6" destOrd="0" presId="urn:microsoft.com/office/officeart/2005/8/layout/matrix1"/>
    <dgm:cxn modelId="{5719408A-86E1-4AB8-A87E-9CEA9EB8B222}" type="presParOf" srcId="{39374617-EE21-40E0-9D73-D42113C1E699}" destId="{D1FFF218-58FB-4154-9389-A4D24B0265F6}" srcOrd="7" destOrd="0" presId="urn:microsoft.com/office/officeart/2005/8/layout/matrix1"/>
    <dgm:cxn modelId="{8E5D6AF8-A19A-4838-9F01-19D72AD70286}" type="presParOf" srcId="{5B7446E8-3B81-4AF0-BE39-CE0A830A0BEA}" destId="{0FF763D0-1627-4817-82A4-B713769EEEC8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666760-E6AD-44D9-84AC-C4331F4D143A}">
      <dsp:nvSpPr>
        <dsp:cNvPr id="0" name=""/>
        <dsp:cNvSpPr/>
      </dsp:nvSpPr>
      <dsp:spPr>
        <a:xfrm rot="16200000">
          <a:off x="486171" y="-486171"/>
          <a:ext cx="2837657" cy="3810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sng" kern="1200" dirty="0" smtClean="0">
            <a:latin typeface="Bauhaus 93" pitchFamily="8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sng" kern="1200" dirty="0" smtClean="0">
            <a:latin typeface="Bauhaus 93" pitchFamily="8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0" u="sng" kern="1200" dirty="0" smtClean="0">
            <a:latin typeface="Bauhaus 93" pitchFamily="8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u="sng" kern="1200" smtClean="0">
              <a:latin typeface="Bauhaus 93" pitchFamily="82" charset="0"/>
            </a:rPr>
            <a:t>KOORDINAZIO </a:t>
          </a:r>
          <a:r>
            <a:rPr lang="es-ES" sz="1800" b="0" u="sng" kern="1200" dirty="0" smtClean="0">
              <a:latin typeface="Bauhaus 93" pitchFamily="82" charset="0"/>
            </a:rPr>
            <a:t>ETA KOMUNIKAZIO SAILA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Bauhaus 93" pitchFamily="82" charset="0"/>
            </a:rPr>
            <a:t>     - </a:t>
          </a:r>
          <a:r>
            <a:rPr lang="es-ES" sz="1400" kern="1200" dirty="0" err="1" smtClean="0">
              <a:latin typeface="Bauhaus 93" pitchFamily="82" charset="0"/>
            </a:rPr>
            <a:t>Koordinatzailea</a:t>
          </a:r>
          <a:r>
            <a:rPr lang="es-ES" sz="1400" kern="1200" dirty="0" smtClean="0">
              <a:latin typeface="Bauhaus 93" pitchFamily="82" charset="0"/>
            </a:rPr>
            <a:t>: Dabit Gongora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Bauhaus 93" pitchFamily="82" charset="0"/>
            </a:rPr>
            <a:t>     - </a:t>
          </a:r>
          <a:r>
            <a:rPr lang="es-ES" sz="1400" kern="1200" dirty="0" err="1" smtClean="0">
              <a:latin typeface="Bauhaus 93" pitchFamily="82" charset="0"/>
            </a:rPr>
            <a:t>Idazkaria</a:t>
          </a:r>
          <a:r>
            <a:rPr lang="es-ES" sz="1400" kern="1200" dirty="0" smtClean="0">
              <a:latin typeface="Bauhaus 93" pitchFamily="82" charset="0"/>
            </a:rPr>
            <a:t>: Xabier Muñoz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err="1" smtClean="0">
              <a:latin typeface="Calibri" pitchFamily="34" charset="0"/>
            </a:rPr>
            <a:t>Idazkariak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Valnalon</a:t>
          </a:r>
          <a:r>
            <a:rPr lang="es-ES_tradnl" sz="1400" u="none" kern="1200" dirty="0" smtClean="0">
              <a:latin typeface="Calibri" pitchFamily="34" charset="0"/>
            </a:rPr>
            <a:t>-era </a:t>
          </a:r>
          <a:r>
            <a:rPr lang="es-ES_tradnl" sz="1400" u="none" kern="1200" dirty="0" err="1" smtClean="0">
              <a:latin typeface="Calibri" pitchFamily="34" charset="0"/>
            </a:rPr>
            <a:t>dokumentuak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igoko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ditu</a:t>
          </a:r>
          <a:r>
            <a:rPr lang="es-ES_tradnl" sz="1400" u="none" kern="1200" dirty="0" smtClean="0">
              <a:latin typeface="Calibri" pitchFamily="34" charset="0"/>
            </a:rPr>
            <a:t> eta </a:t>
          </a:r>
          <a:r>
            <a:rPr lang="es-ES_tradnl" sz="1400" u="none" kern="1200" dirty="0" err="1" smtClean="0">
              <a:latin typeface="Calibri" pitchFamily="34" charset="0"/>
            </a:rPr>
            <a:t>beste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kooperatiba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bazkidearekin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harremana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izango</a:t>
          </a:r>
          <a:r>
            <a:rPr lang="es-ES_tradnl" sz="1400" u="none" kern="1200" dirty="0" smtClean="0">
              <a:latin typeface="Calibri" pitchFamily="34" charset="0"/>
            </a:rPr>
            <a:t> du. </a:t>
          </a:r>
          <a:r>
            <a:rPr lang="es-ES_tradnl" sz="1400" u="none" kern="1200" dirty="0" err="1" smtClean="0">
              <a:latin typeface="Calibri" pitchFamily="34" charset="0"/>
            </a:rPr>
            <a:t>Koordinatzaileak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sailen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arteko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koordinazioa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eramango</a:t>
          </a:r>
          <a:r>
            <a:rPr lang="es-ES_tradnl" sz="1400" u="none" kern="1200" dirty="0" smtClean="0">
              <a:latin typeface="Calibri" pitchFamily="34" charset="0"/>
            </a:rPr>
            <a:t> du.</a:t>
          </a:r>
          <a:endParaRPr lang="es-ES" sz="1400" u="none" kern="1200" dirty="0" smtClean="0">
            <a:latin typeface="Calibri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>
            <a:latin typeface="Bauhaus 93" pitchFamily="82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</dsp:txBody>
      <dsp:txXfrm rot="16200000">
        <a:off x="840878" y="-840878"/>
        <a:ext cx="2128242" cy="3810000"/>
      </dsp:txXfrm>
    </dsp:sp>
    <dsp:sp modelId="{D1040083-82B0-49CD-9CF1-63202F62C817}">
      <dsp:nvSpPr>
        <dsp:cNvPr id="0" name=""/>
        <dsp:cNvSpPr/>
      </dsp:nvSpPr>
      <dsp:spPr>
        <a:xfrm>
          <a:off x="3786187" y="0"/>
          <a:ext cx="3810000" cy="28376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sng" kern="1200" dirty="0" smtClean="0">
              <a:latin typeface="Bauhaus 93" pitchFamily="82" charset="0"/>
            </a:rPr>
            <a:t>MARKETING ETA SALMENTA SAILA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latin typeface="Bauhaus 93" pitchFamily="82" charset="0"/>
            </a:rPr>
            <a:t>     - Marta Montoya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latin typeface="Bauhaus 93" pitchFamily="82" charset="0"/>
            </a:rPr>
            <a:t>     - Julen Otero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err="1" smtClean="0">
              <a:latin typeface="Calibri" pitchFamily="34" charset="0"/>
            </a:rPr>
            <a:t>Produktuen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katalogoa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prestatuko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dute</a:t>
          </a:r>
          <a:r>
            <a:rPr lang="es-ES_tradnl" sz="1400" u="none" kern="1200" dirty="0" smtClean="0">
              <a:latin typeface="Calibri" pitchFamily="34" charset="0"/>
            </a:rPr>
            <a:t> eta marketing </a:t>
          </a:r>
          <a:r>
            <a:rPr lang="es-ES_tradnl" sz="1400" u="none" kern="1200" dirty="0" err="1" smtClean="0">
              <a:latin typeface="Calibri" pitchFamily="34" charset="0"/>
            </a:rPr>
            <a:t>egingo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dute</a:t>
          </a:r>
          <a:r>
            <a:rPr lang="es-ES_tradnl" sz="1400" u="none" kern="1200" dirty="0" smtClean="0">
              <a:latin typeface="Calibri" pitchFamily="34" charset="0"/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</dsp:txBody>
      <dsp:txXfrm>
        <a:off x="3786187" y="0"/>
        <a:ext cx="3810000" cy="2128242"/>
      </dsp:txXfrm>
    </dsp:sp>
    <dsp:sp modelId="{A8DF9FE5-C9F8-4022-9968-1A4E00198F5C}">
      <dsp:nvSpPr>
        <dsp:cNvPr id="0" name=""/>
        <dsp:cNvSpPr/>
      </dsp:nvSpPr>
      <dsp:spPr>
        <a:xfrm rot="10800000">
          <a:off x="0" y="2837657"/>
          <a:ext cx="3810000" cy="28376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sng" kern="1200" dirty="0" smtClean="0">
              <a:latin typeface="Bauhaus 93" pitchFamily="82" charset="0"/>
            </a:rPr>
            <a:t>FINANTZA SAILA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latin typeface="Bauhaus 93" pitchFamily="82" charset="0"/>
            </a:rPr>
            <a:t>     </a:t>
          </a:r>
          <a:r>
            <a:rPr lang="es-ES" sz="1600" u="none" kern="1200" dirty="0" smtClean="0">
              <a:latin typeface="Bauhaus 93" pitchFamily="82" charset="0"/>
            </a:rPr>
            <a:t>- </a:t>
          </a:r>
          <a:r>
            <a:rPr lang="es-ES" sz="1600" b="0" u="none" kern="1200" dirty="0" smtClean="0">
              <a:latin typeface="Bauhaus 93" pitchFamily="82" charset="0"/>
            </a:rPr>
            <a:t>Marta Montoya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u="none" kern="1200" dirty="0" smtClean="0">
              <a:latin typeface="Calibri" pitchFamily="34" charset="0"/>
            </a:rPr>
            <a:t>Kontabilitatea eramango du eta fakturetaz arduratuko da.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>
            <a:latin typeface="Bauhaus 93" pitchFamily="82" charset="0"/>
          </a:endParaRPr>
        </a:p>
      </dsp:txBody>
      <dsp:txXfrm rot="10800000">
        <a:off x="0" y="3547071"/>
        <a:ext cx="3810000" cy="2128242"/>
      </dsp:txXfrm>
    </dsp:sp>
    <dsp:sp modelId="{7243C148-06F6-4783-A9DE-B9F1CE84A11D}">
      <dsp:nvSpPr>
        <dsp:cNvPr id="0" name=""/>
        <dsp:cNvSpPr/>
      </dsp:nvSpPr>
      <dsp:spPr>
        <a:xfrm rot="5400000">
          <a:off x="4296171" y="2351485"/>
          <a:ext cx="2837657" cy="3810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sng" kern="1200" dirty="0" smtClean="0">
            <a:latin typeface="Bauhaus 93" pitchFamily="8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sng" kern="1200" dirty="0" smtClean="0">
              <a:latin typeface="Bauhaus 93" pitchFamily="82" charset="0"/>
            </a:rPr>
            <a:t>EROSKETA SAILA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latin typeface="Bauhaus 93" pitchFamily="82" charset="0"/>
            </a:rPr>
            <a:t>     </a:t>
          </a:r>
          <a:r>
            <a:rPr lang="es-ES" sz="1400" u="none" kern="1200" dirty="0" smtClean="0">
              <a:latin typeface="Bauhaus 93" pitchFamily="82" charset="0"/>
            </a:rPr>
            <a:t>- Asier </a:t>
          </a:r>
          <a:r>
            <a:rPr lang="es-ES" sz="1400" u="none" kern="1200" dirty="0" err="1" smtClean="0">
              <a:latin typeface="Bauhaus 93" pitchFamily="82" charset="0"/>
            </a:rPr>
            <a:t>Barburu</a:t>
          </a: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latin typeface="Bauhaus 93" pitchFamily="82" charset="0"/>
            </a:rPr>
            <a:t>     - Eloy Madoz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err="1" smtClean="0">
              <a:latin typeface="Calibri" pitchFamily="34" charset="0"/>
            </a:rPr>
            <a:t>Hornitzaileak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bilatuko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dituzte</a:t>
          </a:r>
          <a:r>
            <a:rPr lang="es-ES_tradnl" sz="1400" u="none" kern="1200" dirty="0" smtClean="0">
              <a:latin typeface="Calibri" pitchFamily="34" charset="0"/>
            </a:rPr>
            <a:t> eta </a:t>
          </a:r>
          <a:r>
            <a:rPr lang="es-ES_tradnl" sz="1400" u="none" kern="1200" dirty="0" err="1" smtClean="0">
              <a:latin typeface="Calibri" pitchFamily="34" charset="0"/>
            </a:rPr>
            <a:t>haiekin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prezioak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adostuko</a:t>
          </a:r>
          <a:r>
            <a:rPr lang="es-ES_tradnl" sz="1400" u="none" kern="1200" dirty="0" smtClean="0">
              <a:latin typeface="Calibri" pitchFamily="34" charset="0"/>
            </a:rPr>
            <a:t> </a:t>
          </a:r>
          <a:r>
            <a:rPr lang="es-ES_tradnl" sz="1400" u="none" kern="1200" dirty="0" err="1" smtClean="0">
              <a:latin typeface="Calibri" pitchFamily="34" charset="0"/>
            </a:rPr>
            <a:t>dituzte</a:t>
          </a:r>
          <a:r>
            <a:rPr lang="es-ES_tradnl" sz="1400" u="none" kern="1200" dirty="0" smtClean="0">
              <a:latin typeface="Calibri" pitchFamily="34" charset="0"/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u="none" kern="1200" dirty="0" smtClean="0">
            <a:latin typeface="Bauhaus 93" pitchFamily="82" charset="0"/>
          </a:endParaRPr>
        </a:p>
      </dsp:txBody>
      <dsp:txXfrm rot="5400000">
        <a:off x="4650878" y="2706192"/>
        <a:ext cx="2128242" cy="3810000"/>
      </dsp:txXfrm>
    </dsp:sp>
    <dsp:sp modelId="{0FF763D0-1627-4817-82A4-B713769EEEC8}">
      <dsp:nvSpPr>
        <dsp:cNvPr id="0" name=""/>
        <dsp:cNvSpPr/>
      </dsp:nvSpPr>
      <dsp:spPr>
        <a:xfrm>
          <a:off x="1398967" y="2428892"/>
          <a:ext cx="4822065" cy="81752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kern="1200" dirty="0" smtClean="0">
              <a:latin typeface="Forte" pitchFamily="66" charset="0"/>
            </a:rPr>
            <a:t>OMADEX</a:t>
          </a:r>
          <a:endParaRPr lang="es-ES" sz="5400" kern="1200" dirty="0">
            <a:latin typeface="Forte" pitchFamily="66" charset="0"/>
          </a:endParaRPr>
        </a:p>
      </dsp:txBody>
      <dsp:txXfrm>
        <a:off x="1398967" y="2428892"/>
        <a:ext cx="4822065" cy="817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3D3DDD-9888-412F-809B-C8F149805E14}" type="datetimeFigureOut">
              <a:rPr lang="es-ES" smtClean="0"/>
              <a:pPr/>
              <a:t>15/11/2013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16B001-1AF9-4991-A740-6F6AE06047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/>
        </p:nvGraphicFramePr>
        <p:xfrm>
          <a:off x="214282" y="357166"/>
          <a:ext cx="7620000" cy="567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ayo"/>
          <p:cNvSpPr/>
          <p:nvPr/>
        </p:nvSpPr>
        <p:spPr>
          <a:xfrm rot="2103676">
            <a:off x="6638661" y="875452"/>
            <a:ext cx="2769326" cy="3841848"/>
          </a:xfrm>
          <a:prstGeom prst="lightningBol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wordArtVert" wrap="none" rtlCol="0" anchor="ctr">
            <a:noAutofit/>
          </a:bodyPr>
          <a:lstStyle/>
          <a:p>
            <a:pPr algn="ctr"/>
            <a:endParaRPr lang="es-E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 rot="453872">
            <a:off x="7920352" y="1081396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Calibri" pitchFamily="34" charset="0"/>
              </a:rPr>
              <a:t>ORGANIGRAMA</a:t>
            </a:r>
            <a:endParaRPr lang="es-ES_tradnl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92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13</cp:revision>
  <dcterms:created xsi:type="dcterms:W3CDTF">2013-11-05T12:15:47Z</dcterms:created>
  <dcterms:modified xsi:type="dcterms:W3CDTF">2013-11-15T12:54:38Z</dcterms:modified>
</cp:coreProperties>
</file>