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59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0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34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102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86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02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335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4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937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67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81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526A8-1E0E-C44A-9074-306EED024101}" type="datetimeFigureOut">
              <a:rPr lang="es-ES" smtClean="0"/>
              <a:t>05/11/2013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B57B7-1C25-8C49-B790-AB4924033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5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2349" y="392298"/>
            <a:ext cx="5665154" cy="533609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463220" y="1740979"/>
            <a:ext cx="1265791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000" b="1" dirty="0" smtClean="0">
                <a:solidFill>
                  <a:srgbClr val="0000FF"/>
                </a:solidFill>
              </a:rPr>
              <a:t>COMPRA</a:t>
            </a:r>
            <a:endParaRPr lang="es-ES" sz="2000" b="1" dirty="0">
              <a:solidFill>
                <a:srgbClr val="0000FF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371747" y="4006927"/>
            <a:ext cx="915635" cy="3231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s-ES" sz="2000" b="1" dirty="0" smtClean="0">
                <a:solidFill>
                  <a:srgbClr val="0000FF"/>
                </a:solidFill>
              </a:rPr>
              <a:t>VENTA</a:t>
            </a:r>
            <a:endParaRPr lang="es-ES" sz="2000" b="1" dirty="0">
              <a:solidFill>
                <a:srgbClr val="0000FF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729011" y="4006927"/>
            <a:ext cx="1737199" cy="3231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s-ES" sz="2000" b="1" dirty="0" smtClean="0">
                <a:solidFill>
                  <a:srgbClr val="0000FF"/>
                </a:solidFill>
              </a:rPr>
              <a:t>ELABORACIÓN</a:t>
            </a:r>
            <a:endParaRPr lang="es-ES" sz="2000" b="1" dirty="0">
              <a:solidFill>
                <a:srgbClr val="0000F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227729" y="2906249"/>
            <a:ext cx="620683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ANA</a:t>
            </a:r>
            <a:endParaRPr lang="es-E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454911" y="929538"/>
            <a:ext cx="659155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MAR</a:t>
            </a:r>
            <a:endParaRPr lang="es-ES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361258" y="3471601"/>
            <a:ext cx="1104952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JAVIER.M</a:t>
            </a:r>
            <a:endParaRPr lang="es-ES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941282" y="2297882"/>
            <a:ext cx="1043876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CLAUDIA</a:t>
            </a:r>
            <a:endParaRPr lang="es-ES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782977" y="4690803"/>
            <a:ext cx="762382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/>
              <a:t>FRAN</a:t>
            </a:r>
            <a:endParaRPr lang="es-ES" b="1" dirty="0"/>
          </a:p>
        </p:txBody>
      </p:sp>
      <p:sp>
        <p:nvSpPr>
          <p:cNvPr id="15" name="CuadroTexto 14"/>
          <p:cNvSpPr txBox="1"/>
          <p:nvPr/>
        </p:nvSpPr>
        <p:spPr>
          <a:xfrm>
            <a:off x="3800463" y="4010456"/>
            <a:ext cx="679355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GORI</a:t>
            </a:r>
            <a:endParaRPr lang="es-ES" b="1" dirty="0"/>
          </a:p>
        </p:txBody>
      </p:sp>
      <p:sp>
        <p:nvSpPr>
          <p:cNvPr id="16" name="CuadroTexto 15"/>
          <p:cNvSpPr txBox="1"/>
          <p:nvPr/>
        </p:nvSpPr>
        <p:spPr>
          <a:xfrm>
            <a:off x="4557532" y="4533017"/>
            <a:ext cx="1113068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ROBERTO</a:t>
            </a:r>
            <a:endParaRPr lang="es-ES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260798" y="2130425"/>
            <a:ext cx="966931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BLANCA</a:t>
            </a:r>
            <a:endParaRPr lang="es-ES" b="1" dirty="0"/>
          </a:p>
        </p:txBody>
      </p:sp>
      <p:sp>
        <p:nvSpPr>
          <p:cNvPr id="20" name="CuadroTexto 19"/>
          <p:cNvSpPr txBox="1"/>
          <p:nvPr/>
        </p:nvSpPr>
        <p:spPr>
          <a:xfrm>
            <a:off x="1975802" y="3449417"/>
            <a:ext cx="787107" cy="32316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b="1" dirty="0" smtClean="0"/>
              <a:t>ANAIS</a:t>
            </a:r>
            <a:endParaRPr lang="es-ES" b="1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727341" y="4379788"/>
            <a:ext cx="932166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AITANA</a:t>
            </a:r>
            <a:endParaRPr lang="es-ES" b="1" dirty="0"/>
          </a:p>
        </p:txBody>
      </p:sp>
      <p:sp>
        <p:nvSpPr>
          <p:cNvPr id="23" name="CuadroTexto 22"/>
          <p:cNvSpPr txBox="1"/>
          <p:nvPr/>
        </p:nvSpPr>
        <p:spPr>
          <a:xfrm>
            <a:off x="3229115" y="3256157"/>
            <a:ext cx="1884951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s-ES" sz="2400" b="1" dirty="0" smtClean="0">
                <a:solidFill>
                  <a:srgbClr val="FF0000"/>
                </a:solidFill>
              </a:rPr>
              <a:t>MERCAFLOW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2884239" y="0"/>
            <a:ext cx="2588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ORGANIGRAMA</a:t>
            </a:r>
            <a:endParaRPr lang="es-E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302929" y="5861278"/>
            <a:ext cx="430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FINANZAS: </a:t>
            </a:r>
            <a:r>
              <a:rPr lang="es-ES" dirty="0" err="1" smtClean="0"/>
              <a:t>Gori</a:t>
            </a:r>
            <a:r>
              <a:rPr lang="es-ES" dirty="0" smtClean="0"/>
              <a:t> Mendoza y Roberto Rahona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5667054" y="744416"/>
            <a:ext cx="34769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Una empresa necesita que todos sus miembros participen para llegar a la meta, si uno falla hay que volver a empezar desde el </a:t>
            </a:r>
            <a:r>
              <a:rPr lang="es-ES" dirty="0" smtClean="0"/>
              <a:t>principio.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0468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Rahona Puchades</dc:creator>
  <cp:lastModifiedBy>Esther Romo Gimeno</cp:lastModifiedBy>
  <cp:revision>10</cp:revision>
  <dcterms:created xsi:type="dcterms:W3CDTF">2013-10-22T20:38:00Z</dcterms:created>
  <dcterms:modified xsi:type="dcterms:W3CDTF">2013-11-05T10:06:11Z</dcterms:modified>
</cp:coreProperties>
</file>