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4"/>
  </p:notes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D9B731-6BD9-4507-89DA-2E5503997B36}" type="datetimeFigureOut">
              <a:rPr lang="es-ES" smtClean="0"/>
              <a:t>25/03/2014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FCF15-FA14-443E-BB4E-E5EEF7CC4E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2803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2C81-DB85-4268-83E2-C4CB49FAFF73}" type="datetimeFigureOut">
              <a:rPr lang="es-ES" smtClean="0"/>
              <a:t>25/03/2014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716ABAA-25D2-4778-A329-58EDC691E5E3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2C81-DB85-4268-83E2-C4CB49FAFF73}" type="datetimeFigureOut">
              <a:rPr lang="es-ES" smtClean="0"/>
              <a:t>25/03/2014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6ABAA-25D2-4778-A329-58EDC691E5E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2C81-DB85-4268-83E2-C4CB49FAFF73}" type="datetimeFigureOut">
              <a:rPr lang="es-ES" smtClean="0"/>
              <a:t>25/03/2014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6ABAA-25D2-4778-A329-58EDC691E5E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2C81-DB85-4268-83E2-C4CB49FAFF73}" type="datetimeFigureOut">
              <a:rPr lang="es-ES" smtClean="0"/>
              <a:t>25/03/2014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6ABAA-25D2-4778-A329-58EDC691E5E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2C81-DB85-4268-83E2-C4CB49FAFF73}" type="datetimeFigureOut">
              <a:rPr lang="es-ES" smtClean="0"/>
              <a:t>25/03/2014</a:t>
            </a:fld>
            <a:endParaRPr lang="es-E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6ABAA-25D2-4778-A329-58EDC691E5E3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2C81-DB85-4268-83E2-C4CB49FAFF73}" type="datetimeFigureOut">
              <a:rPr lang="es-ES" smtClean="0"/>
              <a:t>25/03/2014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6ABAA-25D2-4778-A329-58EDC691E5E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2C81-DB85-4268-83E2-C4CB49FAFF73}" type="datetimeFigureOut">
              <a:rPr lang="es-ES" smtClean="0"/>
              <a:t>25/03/2014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6ABAA-25D2-4778-A329-58EDC691E5E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2C81-DB85-4268-83E2-C4CB49FAFF73}" type="datetimeFigureOut">
              <a:rPr lang="es-ES" smtClean="0"/>
              <a:t>25/03/2014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6ABAA-25D2-4778-A329-58EDC691E5E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2C81-DB85-4268-83E2-C4CB49FAFF73}" type="datetimeFigureOut">
              <a:rPr lang="es-ES" smtClean="0"/>
              <a:t>25/03/2014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6ABAA-25D2-4778-A329-58EDC691E5E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2C81-DB85-4268-83E2-C4CB49FAFF73}" type="datetimeFigureOut">
              <a:rPr lang="es-ES" smtClean="0"/>
              <a:t>25/03/2014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6ABAA-25D2-4778-A329-58EDC691E5E3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2C81-DB85-4268-83E2-C4CB49FAFF73}" type="datetimeFigureOut">
              <a:rPr lang="es-ES" smtClean="0"/>
              <a:t>25/03/2014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6ABAA-25D2-4778-A329-58EDC691E5E3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2722C81-DB85-4268-83E2-C4CB49FAFF73}" type="datetimeFigureOut">
              <a:rPr lang="es-ES" smtClean="0"/>
              <a:t>25/03/2014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716ABAA-25D2-4778-A329-58EDC691E5E3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mefcooperativa@gmail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1202584"/>
            <a:ext cx="4680520" cy="751878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s-ES" sz="216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CATÁLOGO PRODUCTOS</a:t>
            </a:r>
            <a:r>
              <a:rPr lang="es-ES" sz="21600" dirty="0" smtClean="0">
                <a:solidFill>
                  <a:srgbClr val="FF0000"/>
                </a:solidFill>
                <a:latin typeface="Harlow Solid Italic" panose="04030604020F02020D02" pitchFamily="82" charset="0"/>
              </a:rPr>
              <a:t>.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627784" y="3717032"/>
            <a:ext cx="4032448" cy="1944216"/>
          </a:xfrm>
        </p:spPr>
        <p:txBody>
          <a:bodyPr>
            <a:noAutofit/>
          </a:bodyPr>
          <a:lstStyle/>
          <a:p>
            <a:r>
              <a:rPr lang="es-ES" sz="1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  <a:t>M.E.F</a:t>
            </a:r>
            <a:endParaRPr lang="es-ES" sz="15000" dirty="0">
              <a:solidFill>
                <a:schemeClr val="tx2">
                  <a:lumMod val="60000"/>
                  <a:lumOff val="40000"/>
                </a:schemeClr>
              </a:solidFill>
              <a:latin typeface="Impact" panose="020B0806030902050204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20688"/>
            <a:ext cx="1944216" cy="683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8438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55576" y="2276872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 Campana (Arroz Bomba)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788120" y="443711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PRECIO:  3’50€/1kg</a:t>
            </a:r>
            <a:endParaRPr lang="es-ES" dirty="0"/>
          </a:p>
        </p:txBody>
      </p:sp>
      <p:pic>
        <p:nvPicPr>
          <p:cNvPr id="4098" name="Picture 2" descr="http://static.tudespensa.com/rep/fe58/imagenes/43876/4/la-campana-arroz-bomba-do-valencia-paquete-1-k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095945"/>
            <a:ext cx="2571750" cy="481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798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6" y="156608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 Campana (Arroz </a:t>
            </a:r>
            <a:r>
              <a:rPr lang="es-ES" dirty="0" err="1" smtClean="0"/>
              <a:t>Basmati</a:t>
            </a:r>
            <a:r>
              <a:rPr lang="es-ES" dirty="0" smtClean="0"/>
              <a:t>) 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755576" y="3818612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PRECIO: </a:t>
            </a:r>
            <a:r>
              <a:rPr lang="es-ES" dirty="0" smtClean="0"/>
              <a:t>2 </a:t>
            </a:r>
            <a:r>
              <a:rPr lang="es-ES" dirty="0" smtClean="0"/>
              <a:t>€</a:t>
            </a:r>
            <a:r>
              <a:rPr lang="es-ES" dirty="0" smtClean="0"/>
              <a:t>/1kg</a:t>
            </a:r>
            <a:endParaRPr lang="es-ES" dirty="0"/>
          </a:p>
          <a:p>
            <a:endParaRPr lang="es-ES" dirty="0"/>
          </a:p>
        </p:txBody>
      </p:sp>
      <p:pic>
        <p:nvPicPr>
          <p:cNvPr id="5122" name="Picture 2" descr="http://www.agroinformacion.com/images/noticias/grandes/Agroinformacion.com20052013_1059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636912"/>
            <a:ext cx="4107022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68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1556792"/>
            <a:ext cx="590465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Datos de contacto:</a:t>
            </a:r>
          </a:p>
          <a:p>
            <a:endParaRPr lang="es-ES" dirty="0" smtClean="0"/>
          </a:p>
          <a:p>
            <a:r>
              <a:rPr lang="es-ES" sz="2400" dirty="0" smtClean="0"/>
              <a:t>Florida </a:t>
            </a:r>
            <a:r>
              <a:rPr lang="es-ES" sz="2400" dirty="0" err="1" smtClean="0"/>
              <a:t>Secundària</a:t>
            </a:r>
            <a:endParaRPr lang="es-ES" sz="2400" dirty="0" smtClean="0"/>
          </a:p>
          <a:p>
            <a:r>
              <a:rPr lang="es-ES" sz="2400" dirty="0" smtClean="0"/>
              <a:t>MEF </a:t>
            </a:r>
            <a:r>
              <a:rPr lang="es-ES" sz="2400" dirty="0" err="1" smtClean="0"/>
              <a:t>Miniempresa</a:t>
            </a:r>
            <a:endParaRPr lang="es-ES" sz="2400" dirty="0" smtClean="0"/>
          </a:p>
          <a:p>
            <a:r>
              <a:rPr lang="es-ES" sz="2400" dirty="0" smtClean="0"/>
              <a:t>Avda. Diputación s/n</a:t>
            </a:r>
          </a:p>
          <a:p>
            <a:r>
              <a:rPr lang="es-ES" sz="2400" dirty="0" smtClean="0"/>
              <a:t>46470 </a:t>
            </a:r>
            <a:r>
              <a:rPr lang="es-ES" sz="2400" dirty="0" err="1" smtClean="0"/>
              <a:t>Catarroja</a:t>
            </a:r>
            <a:endParaRPr lang="es-ES" sz="2400" dirty="0" smtClean="0"/>
          </a:p>
          <a:p>
            <a:r>
              <a:rPr lang="es-ES" sz="2400" dirty="0" smtClean="0"/>
              <a:t>Telf. 961220382</a:t>
            </a:r>
          </a:p>
          <a:p>
            <a:r>
              <a:rPr lang="es-ES" sz="2400" dirty="0" smtClean="0"/>
              <a:t>Email: </a:t>
            </a:r>
            <a:r>
              <a:rPr lang="ca-ES" sz="2400" u="sng" dirty="0">
                <a:hlinkClick r:id="rId2"/>
              </a:rPr>
              <a:t>mefcooperativa@gmail.com</a:t>
            </a:r>
            <a:r>
              <a:rPr lang="ca-ES" sz="2400" dirty="0"/>
              <a:t>.</a:t>
            </a:r>
          </a:p>
          <a:p>
            <a:endParaRPr lang="es-ES" sz="2400" dirty="0" smtClean="0"/>
          </a:p>
          <a:p>
            <a:endParaRPr lang="es-ES" sz="2400" dirty="0" smtClean="0"/>
          </a:p>
          <a:p>
            <a:r>
              <a:rPr lang="es-ES" sz="2400" dirty="0" smtClean="0"/>
              <a:t>Esther Romo</a:t>
            </a:r>
          </a:p>
          <a:p>
            <a:endParaRPr lang="ca-ES" sz="2400" dirty="0"/>
          </a:p>
        </p:txBody>
      </p:sp>
    </p:spTree>
    <p:extLst>
      <p:ext uri="{BB962C8B-B14F-4D97-AF65-F5344CB8AC3E}">
        <p14:creationId xmlns:p14="http://schemas.microsoft.com/office/powerpoint/2010/main" val="365406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351547"/>
            <a:ext cx="3024336" cy="1143000"/>
          </a:xfrm>
        </p:spPr>
        <p:txBody>
          <a:bodyPr>
            <a:normAutofit/>
          </a:bodyPr>
          <a:lstStyle/>
          <a:p>
            <a:r>
              <a:rPr lang="es-ES" sz="2800" b="1" u="sng" dirty="0" smtClean="0"/>
              <a:t>PULSERAS</a:t>
            </a:r>
            <a:endParaRPr lang="es-ES" sz="2800" b="1" u="sng" dirty="0"/>
          </a:p>
        </p:txBody>
      </p:sp>
      <p:sp>
        <p:nvSpPr>
          <p:cNvPr id="4" name="3 CuadroTexto"/>
          <p:cNvSpPr txBox="1"/>
          <p:nvPr/>
        </p:nvSpPr>
        <p:spPr>
          <a:xfrm>
            <a:off x="4842683" y="184482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  8</a:t>
            </a:r>
            <a:r>
              <a:rPr lang="es-ES" b="1" dirty="0" smtClean="0"/>
              <a:t>€ por unidad</a:t>
            </a:r>
            <a:endParaRPr lang="es-ES" b="1" dirty="0"/>
          </a:p>
        </p:txBody>
      </p:sp>
      <p:sp>
        <p:nvSpPr>
          <p:cNvPr id="5" name="AutoShape 2" descr="data:image/jpeg;base64,/9j/4AAQSkZJRgABAQAAAQABAAD/2wCEAAkGBhMSEBQQERAVFRUUFhQUFBUUFRUUFRQQFRUVFhQVFxcYHCYfGBwjHBQVHy8gIycpLCwsFh4xNTAqNScrLCkBCQoKDgwOGg8PFywkHBwpLCwpKSksLCkpKSksKSkpLCksLCwsKSwpLCwsLCwsKSksLSwsKSwpLCkpLCktLCkpLP/AABEIAM8A9AMBIgACEQEDEQH/xAAcAAEAAgMBAQEAAAAAAAAAAAAABAUBAwYCBwj/xAA/EAACAQIEAwUFBQgABgMAAAABAgADEQQSITEFQVEGEyJhcTKBkaGxFEJSwdEjM0NicoLh8AdTkqKy8RUk0v/EABcBAQEBAQAAAAAAAAAAAAAAAAABAgP/xAAbEQEBAQADAQEAAAAAAAAAAAAAARECEiExUf/aAAwDAQACEQMRAD8A+4xEQEREBERAREQEREBERAREQEREBERAREQEREBERAREQEREBERAREQEREBERAREQEREBEi4nHqnVj0FvzNhNTcXTuy41IOTJcBu9IuENzYNqOfOTYJ8xeUdHjrOL+BehBLAi2+35SLi+JMdix9dB8NZntGuro3xCjdhI1XjFJd3H0+s46uztu59BpNBwa89fUydqvV09ftbTBASzb38VrW2GgNyZY1OKotIVTselt/W9hPnvd1Gzd26oAbewHN+d7n15TWeG1sqj7QTYk+Jbgk3vcAgDflJ2qY7er2qpgaD53+l5X1+2ttk+Ck/Wc2tWoiVO9dGINIUwq5B4qgDCxY38Mkk3F42nie/bipypn/tE0t21r8qZ+K/pK5zPDGRVpW7Y1gpJBHPTKTb0InV8E4l3tFGY+Ii5DAK1/NZ8n41xQOMLSp0znpZ2qGxXxZrhr8+RnTcL7SqzCk4OfKGF9CV6hhcN6HWNyp9fRLxOXocQYfu6h/pbQ/Pwn4iT8L2iF8tRbHna+nqDNznC8V1E10q6sLqQR5TZNskREBERAREQEREBERARE04nEqilmNgIHupVCi5NhKzEcQLXC+EcydNOpPKQcXxQP481wfZy6i3lyMg1MQWFth0/MnmZzvJqRux3EhTFqerG4DNprrt09d5x68BqmlUpmuB3tTvjYGyuCCNCddhqdZfcQwodVvUKAMCWW2bL94C4IBInOHiGJVsYq0XZHAGGJsWSwNyCSDck7npMRasqne00Z6uLJCqwVVRUXMVITQXYm5XnLfDse7Vm6XkHh3EGAWmtBtQA7VCvPe1yWbXlpJmHxedAx572geGM83mKrSO9WFR8W1MVM4pOWG/d+ENcnVvEAx3mgcVrEWbDuq5ybgBqmTLYC4a1r623iupz5kqixvmVkzW1vZSGHU79ZKbEEUi9mzZwoupANO2rdd7y4iKmJp1HZjRcGmoIaqLE3dEIXW97uD6SY9WRHou5BUtbTMqUyc1iGAudRqBNxwFY7UX99h9TGDW9Sanq6TaeDYj/l29WE1vwWv+Ff8Aq/xLlTVPx3HurYdKdRbVqRqPdb5WDsCuh00A3vvJmF4OTWo10rLkpg5lIu5uDbxDS2vSex2Qctmy0wx0LXa9j7pCxKVadSh3aMclQq5XYUzvm6DS+okspHUPU84+0m2uv5eh5SK1WZwxzYmlTYtlqBh4AGOYAEGx5DW8y2s8Hj3QhkJIGrWtcJzNiRe06LhfaalVXWogYWuAwNwRe4G9tDONXEqHqU7+xoWt4SCLqb+c+f4DHsMUHpkgA5cw/Gpa9uuhE17GK/Q1DFK4up6eW+03Tj+Acb7xb7Otgw/MeRnWUKwZQR/pnSXUsxsiImkIiICIiAmIJlVjuI3uq7cz1ktxZEnFcQy6IAzepA+Q+k4jtv2vrU+6p0aIZyxBGVqlybhcuXW4t85dYrH93TaoL3Cknl7pmviKOEQ1qrBSF8TnViBuFHTyHvnK8taxX5KoajnRVVkNxs4q2BIKAWUasd73mbw/aSnUWk6NbvgRTFvFrcN6aKdfnMhdJFQOM94aR7oBnupAJsDY8z/u0gYSuxNZHyg01GUpdkepYkrc2Nr851uD4Ez+J7heQ2J9eknpwdRoFAHpNceKVxHBQ1emS4YMwIy0swI9+4l/g+ztUKFVcij8ZuflOnw2FCja0kgTXWJrm07KfjqMfJbKPzMk0+zVEfwwfNrt9Zd2iakkTVfS4Uo2UD0AE3pgV6CSolRqGGHSa3wgkmIFbUwUi1MFLsrPDUhCqF8J5SuxfClc3K2PUaH/ADOqfCzUcHIOFxPAKi6ocw6bH4c5qw7lbqbj4hlPIg7qdTtO5qYWQMZwpH9oa8jzHvmLxjWuYwOHs7kG+crpz0XLbzlNxzsygRsRhkZaiftBSpAZKzDcZPumxOq/CdFi+GvS19peo5eonD4KrWNXEUxWqIjEZWU2ytvmW+2smWFXmAxTUaiVCpXQZ1O+VtwfTf3T6JwvE2a19G/0GfOftD1QO8HiUBCdLNzuOl77HadDwri6qKVIsM58Ki4OYqbddPfE89HfRMLtMzqwREQERNGKxSoPEwG9rkC58usCFxPG/cHv/SUbViTvpy/WUGG7UU6j1gC901IY3Z6hNiqi/XSwt6CXFtFP4lDfGcrdbbaiB0ZDswIPodJB4r2epYuklOo7d0LbMWqPlGW5dr2vbfUn5ySJq4Tg6zU1pVCoshU93m0UXVSWOuY6Gw0HUyCRh8DRp00pU6eWmjCwS7EsuoUsTcm5F7nnLzhfB7ftKg8XIcl/zIvZ7gC4dbElrEkaWALb2H5y/Sak/SvQEWmYnRhi0zEQEREBERARExaBmIiAtFoiB5KSNWoSVBWFUuIpTn+KcGDqcoAYbHb3HynX16Mr6tGBwNFbGxGoOol5wagpBvfRy25+9b9PnM8b4dZhUUb6G3XkY4JpmJ6Lf18UxYR2fDqt0F+WklSu4MfAfX8pYzU+FIiJUYMo+JNeofh7hyl7Oe4hpUPrM1Y5DhXZynTq1cTlBqVWdgbeyrEk+8/SW+a4UWACqqi23hFj8/rObc4qpjqdJSEpUA5c2JuS1RAehJXYctTOl4Vw+6pSQ31qE7nKhc2vfn/iY+rEnBYRqjWXlueQ/U+U6XCYFaa5QPU8yfOesHhQihVH/vrN9pucS15FOegJmJpkiIgIiICIiAiIgIiICIiAiIgIiIGuqNJCqrJ7iQq4tDUV2Mw+dGXqNPXl85T8PSwJ6m3w/wBMvqtQAEnYDWcumKzYxUa4zNlDZ2CFTcjw6i/52meVyDtOEJakD1uf0+knSNgcWjoMhBA0sCLr5Ecj5STLGSIiUJR8aWzX6y8M57tZSL02p3K3QtmHIoRcHyINpnl8WKjFq+9JC+YrewJHQ3t5CdJwfh3dp/M2p8vKcV2L40iJVfxOofu7KAbsuW7AX/nA+FhPoGCrh1DAEeR0P+6ySKkCZmJmbZIiICIiAiIgIiICIiAiIgIiICIiAiIgYMi1xJDmQ679IWIuMp3RvQ/KcVhOBUzjKeLQm9nuuYlSWQgOBsN52XEMQVpll0OnzM5Ds8aneVs9NkVGOTMwYNn1LKR939TtM8ldXwOkq1LKoHhI0AGgOg+c6CUPBKRJLjqo927D6S9ERKzERNISDxCkDY2BPiWx2IYeJSDoQbfKTpE4lQDKCfusH3ttf9ZKsUOB4LRw6MuHTIjVGqZOSOwUEL0Hh2lrwirqy9bMP/E/QfGU/DcJiFqYgVCjUTkbDlBY/ezqwJ0O2m3STsFWC1AeWx9D/kCZgvomLzM2hERAREQEREBExaZgIiICIiAiIgIiICIiBqqyBWlkwkWtThYqcd+6f+k+ettNJzmN4kmHQZz4jrlXUn3Sz7XYx6VId2tyx3tcKBuTOe7KcBetX+1V/YRrrm/iVb+Ea8gbe+w6zPJX0LhQ7ulTDCzNa45hyMxB9LW90sRNFFbgE+om+WMkREoTzUW4InqIHK0scy4lqLIRuVNiVsBzPuPxkjEoAbjZtRfz5flLzE0bqfSc1xOh3tJsMWszglCdgykHW3I6X/xM5jWrzh+KzrvqND+smgz552d4qlHGfZ2Pdkq7GkqkoF3LsxJI2v572E7Ph3HaNb9299jqCLg3sRfcGx1ll1FlMTMSoTAMzEBERAREQEREBERAREQEREBEgcQ43RoC9Soo8r3PwnIcV/4gs3hw6W5Zm39wj4Oyx/FadFS1RwLdTOL4p217093RNQkmyimupPTcH4SHhOyuJxTd5iHKKdbv7ZH8qcvU2986IUKGApZqVO7sVpqWPjd2vYFuQ0J0sNJm8vxqRy/azguLbD0Ki94cStXLSQPmbunVi4cgWPsjTW3Mm87HhXCX+z0BXASpTytkR8yK413sM2502F9OskYnjFOhTD1nRWawvfdz91QdTMrxLWmMjXqXzcxTXKWGYjS5sNPWY/KLSkuk2Tym09TqyREQEREDErGWxawuRpbqpP8AvylpKni1JgwZDYkjW2bYi9xzuLyVYoeH9k1pYuti6VRqi10KvTqMWZDcHwHpptuLDeecZhMTT8WHKVFH8NlC1ABYWBUgMBYdDptPXGePtQxeHpLQqEYhgnej92rHRfEN/NTrznnHcWyY2jSLWasHzKbm+RMyup25EG3UdJhWrA9vCjZK9JlI3Gpt7jZh851GA7RUKvsVBfpfWQMTQp1hlqor22JGo9GGo+Mo8X2KQ60ahU/hfUe5hqPh75exY70NeZnze2Ow2zNYcwQ6/wCPlJWH7f1l0q0Vb0uh/MS9omO+ic5ge3OHcgOTSJ2z7H0Il/TrBgGUgg7EG4+M0jZEj/8AyFO+XvEvvYMCbdbQcen4xAkRINTjVFd6ij3yFW7Y4Zf4oPpY/SBdxOUxP/EGkPYRm+Q+cqcT28xDfu6aoOp8R/STYPoMxefMHxGOr7vUIP8AaPlLfhS18MKlZ3Fgh/Z7hm6kg6SdouLTi/bDIxp0KRqMpykkhVBsTztfY9JzNftBjcRoGKg8qa5fnvK3g/Gy9WotajVOVrUjk8JQm4BYkA25AnQG3SWfaLtS+BbDBsMCmIcICKlmU3AN1yb2YHeTtb8XxnB9j3Y5q1S19wPGx9SdB850vDeE0aH7umM3428TfE7e602wavL4ecyuJJqys49wv7VTSmtZqRSolXMiqzWW4I8WguG3N7Sbaxu2g6X1/wASp7R8UFJKYsbVaqplRWdnOViBZbk3y/KB67Sdi6WMNAVye6oZja5z1GYKN+Q01O55Wl9gsKiolKmmVFACqOQGl+p98pMYuJqKopLlv7Sk+NV5XIuFO+g26zouG4Pu6aqdwoHwG2s1nqJQmYibZIiICIiAmqvSzC3PcHoZtmIHNYvFqhyOBlbdW9kMCLC5531B8p7xVem2Ut10LANkYiwPXW5Fxry1k7i/CUrDxLf05+soeNcJdkNNGFJ9LEoHpsoI0y/dNha426TnW1gUK68uo2+P6wKk0JXKnQ2ns1Addj5fpt9JGm9a0r+Irh1t3uVcxyqSbZmPIDnJGY+vpv8ACc5264bVxGGX7K37alUWogBsxADKwHnZj62hLVgOA0m8dFwDbQ2U3GvPcDU7SNwnth4Xo90AnemmtmsFpBglhyOgJvzJlqMVTdR3lgbAEOMpFhtZrG0hVOA4N9e6T+1iNP7TaWeJY81Oz7Bi1Puka5OZadnudD4jflpYWFprqdnare3Xv65z+Yno9mKAIYPVXLrbv6mXTqCxFpE7K9o0rVXwlMErQVvGTmzA1WCHNufDpr0gbV7I9ag9yH/9zfT7MIN3PuCj8jLq8XkFdT7PURyJt1Yj/wAbSXSwNNdRTUe4E/EzcGmirxCmvtOo8iQD8JMFbxbjrJiaWEolO8qBmJYFsigXBsCN9fgZPGDJH7WszdQMqL8B+spONcEo4msuJD4hHQKuemRTUqpYg5nXT2iLg7GbGqoUZKZas5GUHOapBBBBLeyLEX8OsqLKnxHD0yRTKlhoSpDMD0ZidN+ZlFxzhq4+vReoxNOgwdadEM5L3Gr1NEF7Dbz6yJwLsVXSo1R61g7XKlUa3WxZS3yE0f8AEValOpgVw9SrnaqAwSpU8SgrY5c1huw6R56O8QsdT4fIan4nQfAzcpy+zp57k+pOs1B56QljZQWPQfn0hXu83YWizHw+9uX++kkYfhXOof7Rt7zzliq20AtNTjqWvGHw4QWHvPUzbETbJERAREQEREBMWmYgays8V6KsLMLj6TdaYtC6osXwdhqhzDod/wDMrc1tDcHodDOuyzTiMGrizKD6zPVrXNipKrtZxh8Pg6tdFV2pgHK4utswB+RM6TEcB5oxHkdR8d5VY3hblGp1aWdGBDAeIFSLEEb/ACmRB4diWxGHp10tlqKHCh3pkLyBuHUnTawtOcq9mMUMRXrd0hWrlstOotxlGXW4Ua2vpprOhwOGSgi0abZVQWVW5D5GaaXGWFU06uUWAYMuZgbnaxAsd+ZkPEStVqEAVcJVB0B/+vQrpfb2gwNvUSx4OPARTdaQDspT7PTpnOls3hVyCLEa+c9NxCqVDJTU3Fxepl587rKjhHDcQMU2JrVFVTnIpKxcZnsCQeWg95hHRHC1DviW/tp0h9QY+xfir1j/AHKo/wCxQfnMNiPOeWxMK9nh1L7yl/63d/kzETdQponsIq/0qB9BITY9fxD4z0js3so7eim3xOkYKLtXj2GLw4ei70VBditNnBZsyWNgRp4T11l/S4l4LpTZVAvqpQW6AHU79JKo8OrtpYKP5m/ISZQ4BbV2LHpsP1lxHMLxqo9VqZBVRbKVBJbry0+EtMDwhmbvBQGf/mVPat/UbtOnw3D1XYSYiAS9dNVWF4DzqNf+VfCP1MtKNBVFlAA6AWmyJrGSIiUIiICIiAiIgIiICIiAiIgIiIGCs8NSmyIESrgVOjKCPMXkBuztIm/dL8LS6mLSYuqCp2Yp72I9GI+k8L2Xp/zf9bfrOitGWMNc+Oy9LmpPqzfrN1Ps5SH8JfeL/WXVotGGq+lw1RsoHoBJK4YTfMxhrwKc9BYmZUYtMxEBERAREQEREBERAREQ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7" name="Picture 3" descr="C:\Users\aborga\Downloads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031974"/>
            <a:ext cx="2314575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borga\Downloads\descarg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230" y="4365104"/>
            <a:ext cx="2324100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402523" y="242088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Pulseras de perlas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6084168" y="350100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Pulseras de acero</a:t>
            </a:r>
            <a:endParaRPr lang="es-ES" dirty="0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4" y="-89628"/>
            <a:ext cx="2808312" cy="115212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s-ES" b="1" dirty="0">
              <a:solidFill>
                <a:srgbClr val="00B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37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5575" y="1844824"/>
            <a:ext cx="3024336" cy="1143000"/>
          </a:xfrm>
        </p:spPr>
        <p:txBody>
          <a:bodyPr>
            <a:normAutofit/>
          </a:bodyPr>
          <a:lstStyle/>
          <a:p>
            <a:pPr algn="ctr"/>
            <a:r>
              <a:rPr lang="es-ES" u="sng" dirty="0" smtClean="0">
                <a:effectLst/>
              </a:rPr>
              <a:t>Pendientes</a:t>
            </a:r>
            <a:r>
              <a:rPr lang="es-ES" dirty="0" smtClean="0">
                <a:solidFill>
                  <a:srgbClr val="FF0000"/>
                </a:solidFill>
                <a:effectLst/>
              </a:rPr>
              <a:t> </a:t>
            </a:r>
            <a:endParaRPr lang="es-ES" dirty="0">
              <a:solidFill>
                <a:srgbClr val="FF0000"/>
              </a:solidFill>
              <a:effectLst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02286" y="4586045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6’50 </a:t>
            </a:r>
            <a:r>
              <a:rPr lang="es-ES" b="1" dirty="0" smtClean="0"/>
              <a:t>€/Por par de pendientes</a:t>
            </a:r>
            <a:endParaRPr lang="es-ES" dirty="0" smtClean="0"/>
          </a:p>
        </p:txBody>
      </p:sp>
      <p:sp>
        <p:nvSpPr>
          <p:cNvPr id="5" name="AutoShape 2" descr="data:image/jpeg;base64,/9j/4AAQSkZJRgABAQAAAQABAAD/2wCEAAkGBhMSEBQQERAVFRUUFhQUFBUUFRUUFRQQFRUVFhQVFxcYHCYfGBwjHBQVHy8gIycpLCwsFh4xNTAqNScrLCkBCQoKDgwOGg8PFywkHBwpLCwpKSksLCkpKSksKSkpLCksLCwsKSwpLCwsLCwsKSksLSwsKSwpLCkpLCktLCkpLP/AABEIAM8A9AMBIgACEQEDEQH/xAAcAAEAAgMBAQEAAAAAAAAAAAAABAUBAwYCBwj/xAA/EAACAQIEAwUFBQgABgMAAAABAgADEQQSITEFQVEGEyJhcTKBkaGxFEJSwdEjM0NicoLh8AdTkqKy8RUk0v/EABcBAQEBAQAAAAAAAAAAAAAAAAABAgP/xAAbEQEBAQADAQEAAAAAAAAAAAAAARECEiExUf/aAAwDAQACEQMRAD8A+4xEQEREBERAREQEREBERAREQEREBERAREQEREBERAREQEREBERAREQEREBERAREQEREBEi4nHqnVj0FvzNhNTcXTuy41IOTJcBu9IuENzYNqOfOTYJ8xeUdHjrOL+BehBLAi2+35SLi+JMdix9dB8NZntGuro3xCjdhI1XjFJd3H0+s46uztu59BpNBwa89fUydqvV09ftbTBASzb38VrW2GgNyZY1OKotIVTselt/W9hPnvd1Gzd26oAbewHN+d7n15TWeG1sqj7QTYk+Jbgk3vcAgDflJ2qY7er2qpgaD53+l5X1+2ttk+Ck/Wc2tWoiVO9dGINIUwq5B4qgDCxY38Mkk3F42nie/bipypn/tE0t21r8qZ+K/pK5zPDGRVpW7Y1gpJBHPTKTb0InV8E4l3tFGY+Ii5DAK1/NZ8n41xQOMLSp0znpZ2qGxXxZrhr8+RnTcL7SqzCk4OfKGF9CV6hhcN6HWNyp9fRLxOXocQYfu6h/pbQ/Pwn4iT8L2iF8tRbHna+nqDNznC8V1E10q6sLqQR5TZNskREBERAREQEREBERARE04nEqilmNgIHupVCi5NhKzEcQLXC+EcydNOpPKQcXxQP481wfZy6i3lyMg1MQWFth0/MnmZzvJqRux3EhTFqerG4DNprrt09d5x68BqmlUpmuB3tTvjYGyuCCNCddhqdZfcQwodVvUKAMCWW2bL94C4IBInOHiGJVsYq0XZHAGGJsWSwNyCSDck7npMRasqne00Z6uLJCqwVVRUXMVITQXYm5XnLfDse7Vm6XkHh3EGAWmtBtQA7VCvPe1yWbXlpJmHxedAx572geGM83mKrSO9WFR8W1MVM4pOWG/d+ENcnVvEAx3mgcVrEWbDuq5ybgBqmTLYC4a1r623iupz5kqixvmVkzW1vZSGHU79ZKbEEUi9mzZwoupANO2rdd7y4iKmJp1HZjRcGmoIaqLE3dEIXW97uD6SY9WRHou5BUtbTMqUyc1iGAudRqBNxwFY7UX99h9TGDW9Sanq6TaeDYj/l29WE1vwWv+Ff8Aq/xLlTVPx3HurYdKdRbVqRqPdb5WDsCuh00A3vvJmF4OTWo10rLkpg5lIu5uDbxDS2vSex2Qctmy0wx0LXa9j7pCxKVadSh3aMclQq5XYUzvm6DS+okspHUPU84+0m2uv5eh5SK1WZwxzYmlTYtlqBh4AGOYAEGx5DW8y2s8Hj3QhkJIGrWtcJzNiRe06LhfaalVXWogYWuAwNwRe4G9tDONXEqHqU7+xoWt4SCLqb+c+f4DHsMUHpkgA5cw/Gpa9uuhE17GK/Q1DFK4up6eW+03Tj+Acb7xb7Otgw/MeRnWUKwZQR/pnSXUsxsiImkIiICIiAmIJlVjuI3uq7cz1ktxZEnFcQy6IAzepA+Q+k4jtv2vrU+6p0aIZyxBGVqlybhcuXW4t85dYrH93TaoL3Cknl7pmviKOEQ1qrBSF8TnViBuFHTyHvnK8taxX5KoajnRVVkNxs4q2BIKAWUasd73mbw/aSnUWk6NbvgRTFvFrcN6aKdfnMhdJFQOM94aR7oBnupAJsDY8z/u0gYSuxNZHyg01GUpdkepYkrc2Nr851uD4Ez+J7heQ2J9eknpwdRoFAHpNceKVxHBQ1emS4YMwIy0swI9+4l/g+ztUKFVcij8ZuflOnw2FCja0kgTXWJrm07KfjqMfJbKPzMk0+zVEfwwfNrt9Zd2iakkTVfS4Uo2UD0AE3pgV6CSolRqGGHSa3wgkmIFbUwUi1MFLsrPDUhCqF8J5SuxfClc3K2PUaH/ADOqfCzUcHIOFxPAKi6ocw6bH4c5qw7lbqbj4hlPIg7qdTtO5qYWQMZwpH9oa8jzHvmLxjWuYwOHs7kG+crpz0XLbzlNxzsygRsRhkZaiftBSpAZKzDcZPumxOq/CdFi+GvS19peo5eonD4KrWNXEUxWqIjEZWU2ytvmW+2smWFXmAxTUaiVCpXQZ1O+VtwfTf3T6JwvE2a19G/0GfOftD1QO8HiUBCdLNzuOl77HadDwri6qKVIsM58Ki4OYqbddPfE89HfRMLtMzqwREQERNGKxSoPEwG9rkC58usCFxPG/cHv/SUbViTvpy/WUGG7UU6j1gC901IY3Z6hNiqi/XSwt6CXFtFP4lDfGcrdbbaiB0ZDswIPodJB4r2epYuklOo7d0LbMWqPlGW5dr2vbfUn5ySJq4Tg6zU1pVCoshU93m0UXVSWOuY6Gw0HUyCRh8DRp00pU6eWmjCwS7EsuoUsTcm5F7nnLzhfB7ftKg8XIcl/zIvZ7gC4dbElrEkaWALb2H5y/Sak/SvQEWmYnRhi0zEQEREBERARExaBmIiAtFoiB5KSNWoSVBWFUuIpTn+KcGDqcoAYbHb3HynX16Mr6tGBwNFbGxGoOol5wagpBvfRy25+9b9PnM8b4dZhUUb6G3XkY4JpmJ6Lf18UxYR2fDqt0F+WklSu4MfAfX8pYzU+FIiJUYMo+JNeofh7hyl7Oe4hpUPrM1Y5DhXZynTq1cTlBqVWdgbeyrEk+8/SW+a4UWACqqi23hFj8/rObc4qpjqdJSEpUA5c2JuS1RAehJXYctTOl4Vw+6pSQ31qE7nKhc2vfn/iY+rEnBYRqjWXlueQ/U+U6XCYFaa5QPU8yfOesHhQihVH/vrN9pucS15FOegJmJpkiIgIiICIiAiIgIiICIiAiIgIiIGuqNJCqrJ7iQq4tDUV2Mw+dGXqNPXl85T8PSwJ6m3w/wBMvqtQAEnYDWcumKzYxUa4zNlDZ2CFTcjw6i/52meVyDtOEJakD1uf0+knSNgcWjoMhBA0sCLr5Ecj5STLGSIiUJR8aWzX6y8M57tZSL02p3K3QtmHIoRcHyINpnl8WKjFq+9JC+YrewJHQ3t5CdJwfh3dp/M2p8vKcV2L40iJVfxOofu7KAbsuW7AX/nA+FhPoGCrh1DAEeR0P+6ySKkCZmJmbZIiICIiAiIgIiICIiAiIgIiICIiAiIgYMi1xJDmQ679IWIuMp3RvQ/KcVhOBUzjKeLQm9nuuYlSWQgOBsN52XEMQVpll0OnzM5Ds8aneVs9NkVGOTMwYNn1LKR939TtM8ldXwOkq1LKoHhI0AGgOg+c6CUPBKRJLjqo927D6S9ERKzERNISDxCkDY2BPiWx2IYeJSDoQbfKTpE4lQDKCfusH3ttf9ZKsUOB4LRw6MuHTIjVGqZOSOwUEL0Hh2lrwirqy9bMP/E/QfGU/DcJiFqYgVCjUTkbDlBY/ezqwJ0O2m3STsFWC1AeWx9D/kCZgvomLzM2hERAREQEREBExaZgIiICIiAiIgIiICIiBqqyBWlkwkWtThYqcd+6f+k+ettNJzmN4kmHQZz4jrlXUn3Sz7XYx6VId2tyx3tcKBuTOe7KcBetX+1V/YRrrm/iVb+Ea8gbe+w6zPJX0LhQ7ulTDCzNa45hyMxB9LW90sRNFFbgE+om+WMkREoTzUW4InqIHK0scy4lqLIRuVNiVsBzPuPxkjEoAbjZtRfz5flLzE0bqfSc1xOh3tJsMWszglCdgykHW3I6X/xM5jWrzh+KzrvqND+smgz552d4qlHGfZ2Pdkq7GkqkoF3LsxJI2v572E7Ph3HaNb9299jqCLg3sRfcGx1ll1FlMTMSoTAMzEBERAREQEREBERAREQEREBEgcQ43RoC9Soo8r3PwnIcV/4gs3hw6W5Zm39wj4Oyx/FadFS1RwLdTOL4p217093RNQkmyimupPTcH4SHhOyuJxTd5iHKKdbv7ZH8qcvU2986IUKGApZqVO7sVpqWPjd2vYFuQ0J0sNJm8vxqRy/azguLbD0Ki94cStXLSQPmbunVi4cgWPsjTW3Mm87HhXCX+z0BXASpTytkR8yK413sM2502F9OskYnjFOhTD1nRWawvfdz91QdTMrxLWmMjXqXzcxTXKWGYjS5sNPWY/KLSkuk2Tym09TqyREQEREDErGWxawuRpbqpP8AvylpKni1JgwZDYkjW2bYi9xzuLyVYoeH9k1pYuti6VRqi10KvTqMWZDcHwHpptuLDeecZhMTT8WHKVFH8NlC1ABYWBUgMBYdDptPXGePtQxeHpLQqEYhgnej92rHRfEN/NTrznnHcWyY2jSLWasHzKbm+RMyup25EG3UdJhWrA9vCjZK9JlI3Gpt7jZh851GA7RUKvsVBfpfWQMTQp1hlqor22JGo9GGo+Mo8X2KQ60ahU/hfUe5hqPh75exY70NeZnze2Ow2zNYcwQ6/wCPlJWH7f1l0q0Vb0uh/MS9omO+ic5ge3OHcgOTSJ2z7H0Il/TrBgGUgg7EG4+M0jZEj/8AyFO+XvEvvYMCbdbQcen4xAkRINTjVFd6ij3yFW7Y4Zf4oPpY/SBdxOUxP/EGkPYRm+Q+cqcT28xDfu6aoOp8R/STYPoMxefMHxGOr7vUIP8AaPlLfhS18MKlZ3Fgh/Z7hm6kg6SdouLTi/bDIxp0KRqMpykkhVBsTztfY9JzNftBjcRoGKg8qa5fnvK3g/Gy9WotajVOVrUjk8JQm4BYkA25AnQG3SWfaLtS+BbDBsMCmIcICKlmU3AN1yb2YHeTtb8XxnB9j3Y5q1S19wPGx9SdB850vDeE0aH7umM3428TfE7e602wavL4ecyuJJqys49wv7VTSmtZqRSolXMiqzWW4I8WguG3N7Sbaxu2g6X1/wASp7R8UFJKYsbVaqplRWdnOViBZbk3y/KB67Sdi6WMNAVye6oZja5z1GYKN+Q01O55Wl9gsKiolKmmVFACqOQGl+p98pMYuJqKopLlv7Sk+NV5XIuFO+g26zouG4Pu6aqdwoHwG2s1nqJQmYibZIiICIiAmqvSzC3PcHoZtmIHNYvFqhyOBlbdW9kMCLC5531B8p7xVem2Ut10LANkYiwPXW5Fxry1k7i/CUrDxLf05+soeNcJdkNNGFJ9LEoHpsoI0y/dNha426TnW1gUK68uo2+P6wKk0JXKnQ2ns1Addj5fpt9JGm9a0r+Irh1t3uVcxyqSbZmPIDnJGY+vpv8ACc5264bVxGGX7K37alUWogBsxADKwHnZj62hLVgOA0m8dFwDbQ2U3GvPcDU7SNwnth4Xo90AnemmtmsFpBglhyOgJvzJlqMVTdR3lgbAEOMpFhtZrG0hVOA4N9e6T+1iNP7TaWeJY81Oz7Bi1Puka5OZadnudD4jflpYWFprqdnare3Xv65z+Yno9mKAIYPVXLrbv6mXTqCxFpE7K9o0rVXwlMErQVvGTmzA1WCHNufDpr0gbV7I9ag9yH/9zfT7MIN3PuCj8jLq8XkFdT7PURyJt1Yj/wAbSXSwNNdRTUe4E/EzcGmirxCmvtOo8iQD8JMFbxbjrJiaWEolO8qBmJYFsigXBsCN9fgZPGDJH7WszdQMqL8B+spONcEo4msuJD4hHQKuemRTUqpYg5nXT2iLg7GbGqoUZKZas5GUHOapBBBBLeyLEX8OsqLKnxHD0yRTKlhoSpDMD0ZidN+ZlFxzhq4+vReoxNOgwdadEM5L3Gr1NEF7Dbz6yJwLsVXSo1R61g7XKlUa3WxZS3yE0f8AEValOpgVw9SrnaqAwSpU8SgrY5c1huw6R56O8QsdT4fIan4nQfAzcpy+zp57k+pOs1B56QljZQWPQfn0hXu83YWizHw+9uX++kkYfhXOof7Rt7zzliq20AtNTjqWvGHw4QWHvPUzbETbJERAREQEREBMWmYgays8V6KsLMLj6TdaYtC6osXwdhqhzDod/wDMrc1tDcHodDOuyzTiMGrizKD6zPVrXNipKrtZxh8Pg6tdFV2pgHK4utswB+RM6TEcB5oxHkdR8d5VY3hblGp1aWdGBDAeIFSLEEb/ACmRB4diWxGHp10tlqKHCh3pkLyBuHUnTawtOcq9mMUMRXrd0hWrlstOotxlGXW4Ua2vpprOhwOGSgi0abZVQWVW5D5GaaXGWFU06uUWAYMuZgbnaxAsd+ZkPEStVqEAVcJVB0B/+vQrpfb2gwNvUSx4OPARTdaQDspT7PTpnOls3hVyCLEa+c9NxCqVDJTU3Fxepl587rKjhHDcQMU2JrVFVTnIpKxcZnsCQeWg95hHRHC1DviW/tp0h9QY+xfir1j/AHKo/wCxQfnMNiPOeWxMK9nh1L7yl/63d/kzETdQponsIq/0qB9BITY9fxD4z0js3so7eim3xOkYKLtXj2GLw4ei70VBditNnBZsyWNgRp4T11l/S4l4LpTZVAvqpQW6AHU79JKo8OrtpYKP5m/ISZQ4BbV2LHpsP1lxHMLxqo9VqZBVRbKVBJbry0+EtMDwhmbvBQGf/mVPat/UbtOnw3D1XYSYiAS9dNVWF4DzqNf+VfCP1MtKNBVFlAA6AWmyJrGSIiUIiICIiAiIgIiICIiAiIgIiIGCs8NSmyIESrgVOjKCPMXkBuztIm/dL8LS6mLSYuqCp2Yp72I9GI+k8L2Xp/zf9bfrOitGWMNc+Oy9LmpPqzfrN1Ps5SH8JfeL/WXVotGGq+lw1RsoHoBJK4YTfMxhrwKc9BYmZUYtMxEBERAREQEREBERAREQ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050" name="Picture 2" descr="C:\Users\aborga\Downloads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26538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60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55574" y="1484784"/>
            <a:ext cx="340831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u="sng" dirty="0" smtClean="0"/>
              <a:t/>
            </a:r>
            <a:br>
              <a:rPr lang="es-ES" u="sng" dirty="0" smtClean="0"/>
            </a:br>
            <a:r>
              <a:rPr lang="es-ES" u="sng" dirty="0" smtClean="0"/>
              <a:t>Rosquilletas  </a:t>
            </a:r>
            <a:br>
              <a:rPr lang="es-ES" u="sng" dirty="0" smtClean="0"/>
            </a:br>
            <a:r>
              <a:rPr lang="es-ES" u="sng" dirty="0" smtClean="0"/>
              <a:t>Velarte</a:t>
            </a:r>
            <a:endParaRPr lang="es-ES" u="sng" dirty="0"/>
          </a:p>
        </p:txBody>
      </p:sp>
      <p:sp>
        <p:nvSpPr>
          <p:cNvPr id="4" name="AutoShape 2" descr="data:image/jpeg;base64,/9j/4AAQSkZJRgABAQAAAQABAAD/2wCEAAkGBhQSERUUExQWFRQWGRwYGRgYGBocHxwcHBgaFx8fHxkcHCYfHB8jGhodHy8hJCcpLS0sHB4xNTAqNSYrLCkBCQoKDgwOGg8PGjAkHyUtLCwtNDI0LCwsLCosLCwsLCwvLCwpLCwsLywsLCwsLCwsLCwsLCwsLCwsLCwsLCwsLP/AABEIALEBHAMBIgACEQEDEQH/xAAcAAACAgMBAQAAAAAAAAAAAAAEBQMGAAIHAQj/xABFEAACAQIEAwYDBgQEAwgDAQABAhEDIQAEEjEFQVEGEyJhcYEykbEHI0KhwfAUUnLRM2Ky4TRz8RUWJEOCkqLCU5OzF//EABkBAAMBAQEAAAAAAAAAAAAAAAECAwAEBf/EAC8RAAICAQMDAwIFBAMAAAAAAAABAhEhAxIxIjJBBBNRcfBCYYGRwRQzUuGhsdH/2gAMAwEAAhEDEQA/AEOaqA+CdUytS1yTYH9MVbiHAHQyviW83mI64fuQtrmZm8Ta562m2JUqyAJBm+1oFhJ+VseJCbhwe5KKlyUdl/67Y8fcYtfEeGJVJixidQEfl54QZjhbryJHX/bHbDVjI5Z6bQPTrldmI8sFpxJ+Zm20b4CNM/LElM/rzxRpMRNobUuLad5k2mf3/tgynxjTaDImI5dff/NhMouMSuABcgb778rYi4RKbmPslxASHYyeQHL1M7Xv1wWeITqAvN7mSx8xB8I3HnipZjMLaCB6H8seDimg+CR/16+mF9m+De7XJflz4piSwNRvxRt1MATtjfLV1JJJJkSOcA85sZOy8/nijUePmb3v+/XBo7UCIB0zuf1geXywj0ZfA61YsuFfiRbwiyL8dzbmFN/dowW2duCTAFgBaTEaVIBkHeeWKfleJoRAMDqDP5czidOJSRphSBE76F53/mOJPTG3ItSVw5bqYFR4FhNkXbbywVmeLwsJCxF7DSRcSOhE32xrwLsjXrUDUYtSpAFkBEs/nB2nr8sVHjmRqB1VgdIYBQSYI8yfxTNj7YK0vkG9eC3/APeWkDHeKBcsUkkk9BpsJ3je+If+9FCSWrUw521Bl0+Q5BSMUnPZY06QCoTUqrICjYDy+eE9HIeHU25xf+ng1kl7krpHZhxxdA7oGohnW9Mq4AMmBpPhg8yMR5LilKpzBhUGqI2m5m8jpzm+OWZdTRhlJV+oJBHoRhhR7dtIGZprXX+b4ag8w4F//UDiT0L7Sm+uTqwz63A8TW1C3PYsfyMcsZ3mrUTpc6hT8QspElYE7n4TG+KFw4rWSMhWDMQZoVISqbz/AE1YvdTPliej2pqIxVpUoYqMbFRtZDFx1PlbEZQlHkeLT4L2KrAm51OdIQxqkfCeiggESemNCjFCSSn/AJZRCps2xLG5vqG4wk4bxXWd4OoA1TF7TPuYPzw4pcWSV2GskM/IMIJt639CcT+/v7oNUE08rpIc6aYWNSW2NoJ5jUJ5YjFgyBdBX7yCLGCBa1zEbY1Ze8Ud+bPYgA6tgDbYCQGk8sbusANUJ0khSBMwPCdT73EG0WGN9DA1ak9SVqNoNQMfBMaQNSyBcXBFyP0xG861cgUzUhFO50kaSSBAvaBJ3wW9Bl1wB3ajR4ZBBW6wemn643/7M0jRqmkpJk/5hKmed+X+2NTYbQoZCp0wy92PisoLL4vFHLeBiKvlyJDCKpIKmWI0t7wuGoZAKqK2skLVYSbCBa95/wBsDVs87Cn3YVamggh1J0BTAkgGSQBAmb7YXAVYIKJJ0oCAVkzczFwCSbYq3F+yhnv6EKBPgJsb3jmpxcD3xbXLaQxAQwouJ8TCTcyY8htgU06ulxI31XM6YOwEeIbfF5YCk45Q6F3YftSXqjL15SoBMHYrDsQPn8pxf82raploO0fK9tova8288c64pwdmdGCjvE8Sup0t7Ac77c9ueL9W4gVAFVdFhzEbbHby2xTdFr4Jyi7FdbPqxK1QAsr4jFtwAV/Dt1Iwkz3DwXJlWnYzFth8JAPrh7xAS0ruPitJIJnSOQsORxXzxEjZarDlJWReINrEHCtYyGN+CkgaZ21zzHxczPl74jGZF3O83HT05YG7w2MRHXrvY/mZxBVqXuSSBN/rGOlRA5DClmebGRuW5gTYQMYKggid5Nr7kWPsMLf4mDP5cp5W685OITm4EC0cuRvP1w/ti7iTNoJ/fynCeu8GBgqrWJJOBKoB53x1aark5dV3wa06hmZ2xN/EBiS2BwYBxIlOBeL4s0iMWzaqgO2INfLG7VuQxtToRg8LJn1PBBjbu5MYnrpI2x5lkBsLMMbdiwbM0DFCDbfHZvst+zVlC5jOyfxU6B2HRnHM9F5c+g57keG91TFQtFUkMpNog7ifQ3xZeznbKsuZ1F6r0YYVGLEzKkCATchoNsc89TdhHRHRrLOl9qO3dPKVNNId85+JZhV9Wv8AIC2Of9qO1tR9T08ovdEeIE6iPMgQQPOLYq9Su+lPHcMNfmAeRN9sMs9xZCA1NoYdPTEbdlVCNYPOHcOzWZKMUdKbEC4I8JPIbxiLja06LDWdj4UG/wDU3TyGFtPjbMzeIyDvPvgbPcR75hrUO+wYk39euLJtvKJONLDCc3mQwkbYVmCbgxjO80G0gG0dMbAXtz2xSKQkrI6tW9pHT2xauEdtDVC089SNdB4VrLArINo1G1Vf8rfPFdy/C3qtAEDrtb988H8Q4atCl8ak9FM/nhZOPAYp8ln4jw+rTp99QqitlpEVU+FRMlaiG9M87/PHvC+KaYAeJJ8ZuLyRAnw7xe8TAxQuD9pK+Uqa6FQqTZl3Vh0ZTZh64vOUydLiKd7QTucyfEcqTCVCpktSY3H9Jv5kScQ1fT1lFdPXvDLLwzjeoqqC5JDh2PxKIkk3uJGHeRzIZU0nUDDMX21qIO8mSPU25Y5lSzApse+YllLBUNivkT1HT64Z0u0BqCzEBlBsQrqQdwpsFi8nz3xxuFZOjDOjrm6YOjUNREmRzTxTp2GpbyTjwK1bROoECTpYAMynUg1bkaSCYt5ziu8NzIgg8yhAIU3H8z8zEi/lhsOKgEqniYMCrQQkQAbgXIVgfblhPqavgNXh6tAMFmLL8IgmdYJ5EAGALxiFsysApLOtTSLEAllgnUREBjc+XPHlWit9f3rqV0tAtpOknRqEeErfEtd1pq0xpWAki4KtcwPIxbA4/IABUVwr66gplSpaBr1EEgwWHQfnj2tQYuxd2DMrA38IXSDGkbG3574YPRCOVgKhQwTeCSGHhiJJwHTyROgOWdapDdNIIIPKSdt9sZrwMmA5DhimrS1DSraTBZiXieW4nr5jDviFYBirx3cWN5SdpYH4T0G1t+cXCstpWdS92s07DbU0FtQk257DEjZhg0G6mWBCxCxYKB6W5788ZYQG7YsLkHu6kwskEwARYgHnaJ+pwt4jw7U8lghI2BYfkWH0w0zGTLShBDr4lZmLEidibXEdTaN8e5eorCXnVJBnkfntjJeA35OO12UNDMoJEgHaOvra2Is5nFAI6xNyTa++E9UFiZnVznG9Kk2mOf6Y9T2kuWc3uNvgkPENQvYdceDNL5i9z5YCAZZEY1bMHpi3trwQ91rkc1aIKSJjrywrLW2wTlHJWTfoMeCg5adBjmYthY9Npjy6kmjQ0pAt74x6TM0HYYYrw8lfCCcSrlYA1+HC+4P7XyLlyMgkfLGy8PckAgrPM4Z5HLnUxpgQLy0n5YY5nKkET4hAvzB6+mFlqtMMdJNCL/shzAkBZg+eCG4UqMqgS7Ebch1nBVZH0jTUUIN55X3nn0jEdErTqd4aupoIgxF/fCbpPyPtiuEelycyO9U93sBuBAhR8vzwRxek4J01VVBsoEH3wJQqO9axEQTP8o2n1vbBeTy9MuQAXZYtyLGTJPS2A3QUlRXD3xMnVp/mgx84wRnsm1IXL+LYlbHFoz2WdactU5SwAECOVwfn/wBMCV+P99TVlido/QjFPcfNE1prKsrPC8mzOGKsUJvHP5XxZc81LRKUR4eeif8A5b8uuNss7UdTOpQt8JItMddgZ6+WC83x1aOXLaDDbeFokCANREcve+FlOUpcGjGMI8lRNZW22O9iY98WTJ9l1XSWqwOYKn6jb5YEyuUzZo93SBRao1sSVAg35eLflhlwSlWq0/vGAUW1C5MdAY+ZwZyxhmhG3lAXajNimmmmoAGzrz6gmb263tis/wAaWFzfF+zXZvLaSaj1Cv8AWi/pvhJkOz9Ihmpo7rJgtTLmAYGxCH5YOnqRjEXU0pylgVcL4YCQ9QEibL1/2w34xx5KQ00DLc3iL/5egHKMLs13lWsKdJdIVYIbw2HMzsfTHlTJUkkPLVBykR7RvhmlJpy/YWNwVR/cs3DOMpxFAmaZaWaEClmSBDxstUG3kKm/XqRa6NlappV9aOJBFyTIsRvqWbyPPFVrZiDi1cE7RJmKa5TONAFqGYO9I8lY7mlPn4fTYT0tys0dRRdBuU4oKk6oVfA2knwNe+pt7gC3rvh7wrOqoGgWGs6XEDSbeExYfFf09MUjiVCrlapo1hDqbACxvIIGxB6xOGmSzoLJr1CGDBEN11KZkT8M3HPljjnp0dUZ2dDyHFFCo6iKWkh2kyB8IJ53kHrbbDTJFYQt4lb49U7xo2J/pPP0GKNlc/TUanKqyoqki1MGbbT8XQXNsPMrnzUJMNSLvKvYgx4TpH4QYDDnbEGqyPRYqddFIjxN8TreYk09p3MjywNqYqoM03/EpAYhVcAKFFpI5xzxrls4HRmEB2bXAgFibnrsV2+mC6tUVA2nwMzAJ6OpMzHP36ThLsHAVwxTDggAFmJXlp2KiD5avKR1wHUy5UlQXII8LSNRURKA2IsLDyub4Or03YB1H3imVHRWIJkdTBGNMzT72dLXk6WH4GBIKysGLx54drwIn5F60lqwdJWoJZTIBEWgtcARaB5jlOF2ayVKq2pmoUztpJmPfmMMXSS/gXWbMuqwUEGSRc7yRsMerlKVeXNQb6RAWCBzE7+u2Eu0U4Png5lnYkCZ5nENXNskjUD6DDbgGWphWZr3gA/r1wZQyxr1e7o0wxPJRsNpJ5Adces5qLqsHKoSkrvJXMvlzVBaYw14VwVipbQSAJLNZY9Wtjo/Dvs+y+Tp63irmSVHig0wzG3g8hN258sA9sqwqeI3WifChmBAIjeCCRPyGIS9TultiU09FJW+SqZXhgDEd/RCW+CX3/CGA0/nhVxziYdoUwi2AHPqcFUe0hbUKpZh+FbBRH+VQBgEZhNYIRSZsAP0GLwi07kic2nGoscdnp7pmaQFi588CcSzan4SRg7O0K0amhZF0k/naMZlcutGkHcA1HE3vAO0e2J2r3FadbQnhlRTTFUjU1x+cRv74jzudZvxBY2iN/cWt5YS1+J1A0U9mPw8pPOORjnhj/2Y2jU7LJvYT9TgOFO2ZTvCPMpl6jsx8JQDxM3U7QBbVGNcxl1G0fLEXCOIMpahM621Sdha5PQADG/EM/RHhpqXP8x5+g5DDuLsVSVEa9+oLLThWETa4B3GCnypy4Do5Dm/Ig8/fCqpxuoF0GdAsAeXljODUWzFYUg0AySegG8eeHcGlZNaibrkfcFqtVR6ldwQLKlgDG5jmZtgKlmqX8QJgSGA6BipAtzxYeJcJoZekABYeK5JM9ZxVcpwxHL1PE4BhVG5O9/LEYtSbkyrTilFFgocP/haf3jF3YfCxlVG+2x9TgHO9qGZSjw6EQQQMLuJ8aqVPiVtQEGRifhnBaD0xUrVSZHwLaPIk4bbXVIG6+mI1ynaBGp6mkaTaOdoK+4+mF1TjzaStJtBjVMfi2i9gBA9ZnAuezWXQlKdBY2Es5n21R+WDuznDqfdMzoutT+MXuJ2ONtSW6gbpN7bNG4RUr0lq1MwGtJQgx6SDPuBiXM9p6iKADAFvAbeUDcQLYzM59YIZFjyGmPcYrGZoyTD25Tv74eC39ws3s7SxVOPd6sMQbWbmP30xXczmJYHmLY3yOVL/AjuRvpk/TAlUQxsRfY74tCCTdENTUbiiZDNzidFnAtBCzACT5DDzL8PIIFWU5gRJj6YaUlEnGLkWLhTniWSbLk/+Myql6Bm9SkPipTzK8vKOQOKpk+OafI/Izvvyv8ArhtR4l/CVqVWiINIhvNuoPkRY+RxD9pfCUpZzvqP+DmkXMU//WJYfO/viaUZPJRuUFgIyfFyACdI5hB8Mg6lkGRPLV7YtOT4sgdFKFzr1aFs9MNTkggctyAPfpjlOXzz09j/ALemGuS7SFWuY2vzsZEEXHSNoMYhqemfKLQ9QuGdd4NxQPBJ7wLTC96toliR4eZBH5++LCeLhQb+JV0s5U+BZIBLWHxWiZ5447Q7YEhURtIXc7GNQOkQRJN/74s3BuMFNMEAsI8LxNwVLhjpYkWmSBtuL8ktOUToUoy4OmcLqP3ZlzIOoAASeRGkwV0k29PPG9eoaZDgRTjSUAuWMDWOfpOwBwp4Jx0Vy5WoC6aWkoZvYf8AtKlT7Tyw77wSbElfCZvAAkkAi4I+p6YlxgD5sizVPUQUIB/8snZxcXmCd5Am18Lay6js6kWYBVgNF4LIZ9jHTDSvVCnVDPrbxKPwLGnwjncBcELRWp4vARcDfkSIseRkYO3c8GUqWTgecoplsuCILG088W/7OzSWkgpJ43JeozCZIsAJ5CRHviCj9m61ADnKwYoFXRR/mPIueQ9Af1c5KvTy4ZKK93TAKjY/CNM3Mk6rn54pqyi1S58jxsI4zxDQoEyXYt4YjwiYKncFj13xzXtLnWFNk1Ek2I258sMON9oIrogBbwlfDvJ8R26AgeUHFcqrUq5r4RFMh3BNoBmOc9IxTR06qTFnOlSBst2bdWV3KAAglTJ6WOJ80neOO7Q6iZVl2kX3P98e1833hZneF1GFFibzf/pgXOcZiAhMz+746uuTyRqEFgd5XLVajRmTbSbodz59MLuNA7KZCj4dzAtvhlT4jrRShAGiWY8m5iPXC3OZ9R4aYu1t5J9cTju3cFJbdvIjSq2oNBthvk+IPXcJeBdiOS8zhhw+lo0qSskxMdcHU6DBnRApdgV1bRAkyf3yxSWoniiUNKSzZXqmVADMmoMfCAeYMHbDLheQVKSs0BzIYMLgEwPy+uDnilQUSodfjE3nmb4QZmvUrg6FZo3gGB74W5SwO1GOfIw4/wAJBkAyIBB/K+NchwNsu2s1FVlsZFriYBkTyPyxFl6DCjqrkybKs8o3PzjCnP5h9tRKjaeWGSk+hMSW1dbQw445qH/HDnoBH64e8OrJ/AJoIDX1Dzk4EyFCnTyyhPFXqwJtMnl5AYXZ/MCkO7Ugt+Nh+JuceXTC1a2oZYe5m0M7hEN3MX+vtiPimSSi0Bmi2ojzN7bTAMeuJMjw4IgrVnKn8AUwfX9MDZLINmHYkxRW7O1vmeZ9Pywyq+cIV21xl8BvD1Vy4onQoGouxlo2AnqfbngLNVlVjoMciZMnzOJ8zkFpj7tiocAgG8jkT67gdDgfIcF7xwGqALuT5eWCtvNgalVVkEpvUfzw9yWWp0lA7vvKkBmYgGJvABtA64ZtlqS0ydIFJQSq82EESfqOeKuM1VRQJ1L9PfA3e5hYNsWnmWR5mcw9ZCulFAuCSFJPQf72wCnCqRp/esTVOyrFj5kjbHuVggPWbSDcIhEnzJ5YzOdoQAEREWmLxEkkcyxuTgJSWIjNxeZEXDKfcVZeDbw+h/cY94rniZIPT8sbZbIHNI9QWqT4QNjbaPM4TZxnXwurKTeGBFvfDxjulb5ElPbClx4Dq9bUuH/aRe84Jw+qfip1K1CfLUWA+QGKg5eB4WjlY3xc+NUSnZ7JhhBfNVXAPSGX6jFaqjnbsooONjEY1AI5Y1epipI0IxKmYdfhYj0OPVS2MSgW2xm15Mk/BcPsp7UVKHEkBOpa/wB083+KNJ9QQPacd7zgMgqXIBaTYjxEAiDyIBG8CRj5W/h2pkNMEXBBuCLgg8sfRXY3tCc3kqVQqSCCtUn+eytHlPj9DjzfWRWJLg7NBvh8jyhVtZRTJiwkEQASVPOSwNhyxvRyuXudJIJtDQI225bT74HWmsoygBA5IM3ERt5SPkcRLmAwGsaiBAZTEjfaLG8e2OJOuUdNXwUvM8Y0UyxIJJNQzYyTAEDmBipcX7QCmqrqWTEyNzYgxz3JPtjXi3GhcswtcELYmBz5wIGKa2eFWrqqXHl+uOnR0N2XwDV1tuFyw9+OBA3dxqY3bnHQeu5wDk3dn1Kb+u+G9PJ5ZwIKj1sf7YhzGRp07o6g9JBH1nHWpRWEiMoTeW8C+plw9ZV+HUYM8vPFwp5bL5ZBoALHdjcn+2Ky/Da7KKkARcSb38sStwyqVBZ0Aj+afpjTqSSs2ncW3tyR8YzQqN54zh3CfErFoBYKOpY8gPIGSfTAOXyhapBZQBckm2GOSdmHJQjSHM72sBzmAfLqMO+mNJiRe+VyQfxdqakqFI07NN5HOfzwwy/EfusvX/FrdakDeTJtysuK3Xrq1dQ7Huyw1HYxN/ywbms6tFalNCDSZiywSSt/PqPriWzCRZzVt/Ax49kTWr0lT4mfRPpufYXwbxuolBe5SwA+Z8+pO+EPAuJ1amZR1XUKYNgQIBXTMm04G4jmqlevo0nUx2/sekc8Z6bbUX4AtRJOS84BM1XJiCTyiNvTFs4IyU6Hd1VCOwmGiW+f0wFkcpSoZyl31lg7G2qIE+98ZxnLtXzSU0ZQbmTta+NKp1HxyaNwbk+eAM5LxEoGSJ0NB0mRHpgXh/D6hZqhQOKZuswZIsR6YJz/ABKqCA9TV/fbptjbuu7XUxOqooMAxpHKepI+WGtxWQUpPAt4hnHZwagIUQIHJRyHtg/ildzTVFXu6YFlm58yOvrjThWSLsz1G+7Qydjq9jyxDmHqV2dkVmUbm1vU7YbFpfBPNNvz+434/VAqqFFtKfIAf2wHWy/dMNZ8Wm6+t4J69cDK9Re7qBgzAcjddxB9sRZenUr1Y57k9BhVCijnfgm4nxNmEA2O+Bu/IEEETtI+mHtPJKvgVQTuzETFjz5T5YAzWRDVfFUIRQCZ38wP3zxoyjwCcZchnB+FqglgHZutwP8AKo5t1I2xLluyrPqplVVSZ7wwxA5QN/pjepxOlTE6h0AF4UEi3Sd/ljXhPFKlR2OkikFN/OQBf0JxK55kV26eIhVLKJlagWg5qShnVAvP4bRPv0wTx0/xSUAulqqm0wIBEmT5Rf0wnzFY6xHnb5D9cB5rixpZlWt8N4HWROBFSk78hk4xVPgO4nlK2lk8DGJABN/MSOuGX2o1O5o8PyR+KhQ11B/neCf/AJBvngzs1QWpV/iahAy2XUu7HY7MqjqSRt0tzE0ftFxds7mqtY71DMdFFgPYAfniugn5Ieoa4QA+aBG18QBScOOHdnjr+9+ECYEyf1jE/FGpgQqBY8oOLe7FPbHJL2ZSW6WBfBAv8sSUM1TG9iMPuAUV7tqhUsxmCNhAHy9cJ89V8UwPe+E3W6KbdqtAOezgay4uP2T9pTlsz3FQN3OZKoTJAV5IU9IOqD6jpiu8M4WK7yohQDPkf1w3fJB2FPLo1WtOyAkg9bWXbAnJbdlAjBt72zt9WabAkBUBBgsCNih9BAHuB1x5/GI1+9NGfw2vBjVvzAA9sKuA5uoaNKnme7fMme9C+IgEbmPxHSJA5zHLBxqUySe8H/69Xrc7XkxjyqadKjr+p87ZzPd4Yk92NgcanOW0oIm3niHMZYKB1OJ0rhB4QPXn88e1SrB59yt2aJlQBLPHkL/ntiNVXWtyb3w6yaUggaAxMamMGCbQAcY+mZWku+5jl++mE9zLK+zhf7Dszm9VgYIHw88LMhn0pVH74GfwzcDzjbGZmpJkkK3UX+ePcv43VWp6yTERy3JHsJxNJJFZNt4JsxxA1rpTZk2mIHzNhhbnc20wAFUWCgi3764Y8R4HVSe5B0b6Zv8AKcQ1eDJTX7xyzkTpXlPznDQcFlCTWo8P/QFw+nqJJE2wdwPs8K3iquUS5tvbnewGJOFZ5cqhLU5ZwdOqxjrH7/PGlTPvmHApUyXJB8O3v5euC5SbdcfIqjBJbufgd8Qo5ehRdcqxNpqNqmwIETEAmdh54W9nuKgZ5KjDwnUAeQ1Drg/jTVHVaVQghFlkpCBIE3No57YrWc4u1QRMLEBRYDpbCQTkh9RqDQ97S0+/zKJTuxMenOT5AXwImXV8wQjEJSUlqlydK2JA2ubAeeI+zFRjUePiKFQx/ACQC3yt74IemELpllLgiHZjy6zYKJxn09IV1rf8/wAELBdalaZMEEaiZMGRIsIttGA85VqVauxZmO0fsDEeYrlTpIX2w14TwaqR3gfR0tP54bsW5i972r9Sal2armjoJROZkk/QH64I4lS/h8qKaMoPPqx54A4lxvMU7F7dRH9sacG4JUzgarUcrTUwSbkneB7c/PCU63SeB24p7YrIZwXIU2y0yO+JJaea8o/fXEFCsaGrSt2jn0nbpvt5Yi4jlNJHdE6rADafLBtCkKa+Ihn5k7A+X98Bvz8jRX4fgIy9MigH1DxyZ3kzB9hthRn8sgpgg6qxkvcgTMAAdI/fQjM51is7DlO5845DCTPV5AOG04tsTVkksj/K9mQihqsFj+HpPLzxL3hplgwAVlGmNp1AwelsBDtOzU1FRfEB8WxMbHC3P8W1iIgWm/LA9vUk+oPuacI9I9yNAVasdRE+/wC/yxesh9lVN01SS3WF0/Igz88c84LX/CNrQel5ies47P8AZrxk1UejU+IeNfTYj6H54Ek1hMTdeWc5+07JZulTWkKQp5JY/wAM6gX5moYBmdpt5k4qPCMoqOjmTHLqYt+cHH07msoGBDAEGxBEgjzGOXdsfsqMNUyVjuaJNv8A0E7f0m3phlLp2gSW7cyqZlio1gjWOvU2jz/e+FvHcsrKs2JiOZuOfXC7PValIinV1AiJUiCCORnzwHnuIs7Sf36YGnpO00PqaypphxrNl00BtSnmBGAu+1WEsTyAmfbFh4B2TzOc0sV7uifxtEkDfSp39dvXbF94D2ToZc6O70G5LnUzm1hIsCB4jsBaxOF1NeOnzlmjpynxhFY7I/Z/mKoAql6NJvwqPG1pv/KLfleMX6nl6eSoCnlaaLVDTpOlixPMjdoFpJPOLWxvmsyBSDGlKUwRpWBM8vCJnqSJv12BSooqd9EMR4u8g92sXAbrp/e+OHU1ZTeTphpqIZmeJtTXvWZSYPemkvxsAYGn/LO5i/5FK9KAdBfUNUmm3MknY2vJjzxU81mdTA2pmDoR7RJkt6RETPtjyjxzMUlCK4gDod/19eeJ0nyUcfg5gmRaoNRBjl0tf5+WC8vwSNJqXtsNp6E4dZrizCmigAsJLsvkI8IgR4d/0wMud1KIO8TFv3fHqPUm0cS0Yp5AuJsB4FQD+WB9MBHL1xaJsPkdsNcwyEgmoiwZ5k3F9sQZupSLz3w2sNLRaOYOGjJpVQJxTd2R0uLEaaa0QXEbAksR164IT+KqNqZdCJN28IXl5nnv54ZUMwISrQomow8LFVN19QOoBwu4r2pq6iAjUjEQJB9SeZwquT6Yr9RnUcyl+xpneP11gODc2JXeOhi+Du6rJFWoETUPhvqg9bW9JwjyfFjrFSp49MaQfL+2DeL8daqpJ6YMtPhJGjqXbbJ+N8JZoZqgIHKP1nDLgLotKEKhz8ROyidj1teBcnFcXiX3YBONMtRJBdnNNDsBu3oOnmcZwltpsCnFS3RXI14xxYU1ZEMu06jzM7z/AGwpynDyih2sWEgc4Ox8pxpSo6i2gTFyznYfqcN88RVzGkGEtteFCjl8hhuxUv1F73ul+gFk61SlScoLu0EjcBeXlJM4kzPFe7TukgD8TDdz1J6TMDkPfFiyOWVVOlGCk+JmtJ97m3QRhNxXJ0VcVFQjSwJEyCAZMgnE1NSllFHCUI9LIsp2aeqne1D3a7iRJOJk4k1JSoqBgvKIt1xPxLtgaqhFHkB5mwwrzPDlBILHXcNEQCOQ6+s4fL7hcLs5G2Q4auYpNWqyVBhVmJI6neMR5LtIuXVqJT7snUIvHIi/piPhue00hQJAlhB5XIH64eUOE6KZqOAxaSoiFVQYFup88Tbpu+PBSrSrnyI+EZmnWNRmnWsMgm0cz5kWt64gzFcapiSNgdvWMTcQzAvceothKveNsCR1w8Y7s8CSk445GmSyD5gFi4RepEk+gthVxPJd2YVtQHlGCMu1VAZH5j++GNbJqpC6VdtKksxt4lDedrxtyw27Y/yJuHuR4yKk4mNAVlBi04c9nuyj5wFtK0cut3zFSQijyJ+Juirf03wEM09BhUphAy9FUx7MsflibN8VrZ0Bs1XqVYsqTCr6KBA9hhrVWhale1jHL5nKhu7RGSgfgdj4nZTGoiR7ctwMXDsDxlaVeQQ2kwfMHy9J98c54vlmNNPuyNKhRPQbW3GCsh/4au0VCSiKRezGxaem5jpbE31ZspW3po+oatMMAy3BEg9QcA1KOF/2d8bXM5QAGSm39J2+RkfLD6tSwtEounRSe1fYmhnV8a6agELUWzD+48jik8H+y6nlu8qZkiu6n7tIhSOpB3by2HnjsFWjgHMZUEEESDgO3FpOiiq7aKdUbWGlEGkaCQxU8mYKG5aYBYxzt0GzHF1RdQZlgaWAAWQbgKuxGwvG8+jLjfZVmX7ltMCNJ2iZt0n+2KJxXPVKdQjMUgNMlQ3ID8RP4pO2OB6MkzsjOMkO6FT7zvGYoxB0qAYVY/EvXf6+i/N59SPED3Y2gghyebDkosLfPCHNdotWlZJTeNiTM3M/Dyi9hgCtx0CYYmTsb7e8Rh46En4C9WKLN/Ez46g1AiI+K5tAG6iOs7+sAVuJ0mMs9WeikADyuL4qua407EkWkR0MdLRbAVSs0/Efnjph6V+Tnl6pLgv/AGY7CVnZKldAVa3dtvEbmbLAkzv9Rav/APN8k0DSyMbHRUJGr+m4Mz5b7Yc0IemacC1iqkEA73NwL+pxFleInUS4CggpCwAGBAHi+JhFpE3GOSWrJu7ottVFaz32axU0pW0qR4dQEyNxYjb025YAy/2fZjWdfd1VW0AkSeniAmfkY3xes4xIiyXBG4uDMQBJn25YjTO95pq+FVi/eEWIMSFiLm0noMD3Z8B2rkqHFOHZrQq06DQZACaTEcjpMKfIxisns5nxU8WVq3uAaZP6QD+eOrVeIzUAaWV/C0g/FNiFHLa58+mJsrnzBpMSWX4gpEkRAJIsNvpOGjrOOKM42cVrdjsw1RdWWrorTfumAt7Wx7m+yyKILuD5gfS2O00uKQ7BvAqxsJgTYlyfCdj6TiTNZoiHIUKCAxebyY1X353iL4p/Vyol7MbyuTh+Q7MKAatR9VMWAG5Mc+QA/PHuezwiAAV6EAwPljtOa4Pl8whpVKamYl1RUYMbyDIN/TFA4z9mbo7fwzajf7t4DR/laYb3jFI+oU3cmD29qqKE1ThGWTKMVYlmiTNyTyA5DCmln3OkUqSgrbUBvyuSbz64H4j3yt3LUmWpeZWGN/pbcWOCcrkGVRrKyNgWJg7zAtM46KpXJk7t1FBNfhpME1HKgyTqbxGYIUTsDN+cYEq5FiQquZ38RsANyZ2GNDxWo7rTULOwJa1r725Y8zjdzrHel3ddLFRAAkGATuLdBgpSTpmbi06NGytNbqfGDIaCBIM2E7Y8rZnWx1RJ8R+uCeB9nzmpIOlRadyfQYaV+y9KkwZaj6lvJ0xPpGM5pOm8gUW1cUqFn/drM1UDLTaDeWhfrfDCtRzC0gHzCSojRfb+9t8AVePVKbEFmZjswOIcwtarM02aRyB+vXbC9T5qhuhXV2LquTqObS/9IMD9MOOC0q1R0oBIO5JmABufYY9pV6tSKQXugBeREDyHM42yudGVql0rFzBUhh1va+Hcm1TEjFRdp/f/AGNa5pU5XRrbmWv+W2EXF+ISJX4tvbph1wnhxzwasx7ump023YxNuXviDiHZqiNncHzIP5RiKcIyyWanOOBPluHvUTU7hFPQST7TbDLI0kowFBJ5uw3Pl0A2/PAfD6kVlpOfBeD5wSoPvAw1zFXTYEyMPNvjwJBLnyQZzOTYtq/f9sCZOmU1VDRNQ7U5gDzN9/bzxpn6ojxqDPMbg/v0xDl+MMRcBv0HQDywYxxhGlLNNnQfsw7WfwuaVarhVq2YRABgc/X6Y7zVScfIxzUxyNiAcfQX2Udsv4zLd05mrSAHmV2+YNvQjBXwyOrH8SLW6YHqU8HVUwOyYVmixe9LC3jPBaFemVroGXz3B8iLg+mDuK8YpUAdbCRy/v0xzDj3aXN5xiuW8CTBfb5f7XwjfhFEV/tJ9na02Y5et4SbU6jDV7Hn6HFNfKBCSWHhMQLn5csX0dnny9I1XJqGm4d2M+I7KATyG5GKn2xVamdqdyCQ0EgfzFZOK6bd03gSVVxkSlxPP9+WPWBG0xiT+FgQQRiI5dj54umiLjJco7tk6ughWBp6jqg/zCJAUDmBaemNM7l5fVqFNWG7MS2oEQQDYG2wxEoYM6gXqSQzciBBlmMR6TyxKaIqIROuBsh87yxvvabY8FfB635nuXzoLbFjOnUQdWoWB0cpNrxgMoFqGnUJhllVB1NOozFioAkGB5Y9TNzU0SKQMhlRZMwIlh8pM7b4j4xm1Sm7fCARDLGqQQxvcAkSeeDh8GWAlnWp9033ayAVAJa3wnXvc8+hOMpZwkzS2nuWEgReAzMdiJvvNsI6/atTpfQSrCWEaSTykm7QPQYmzvEO8QAlQmkEqvw3uOUyRBJ6nyw+xgTLBmKDM6GmwOkkEtAQCL6V5nz88Q8Q4qKQLHxkLBZpifTY8iPU4qNXtNDAVmOiIkC69DFg0QN8CLnqmbqU8vSlmYwIv5k+cCT7YeGk7tgkxvwXNZ/N1h/DAFVMM1SAg5wSRvAm19sdNq8PpuxLGSpgy8Kx6RuZPpb1xnCssKNFadGhoRD8Gi528TEm94vzIxo9AVKne6dYptpWVhdVpYEEzvb/AGwkmnwhbd5Yvzy06qsMxRoDu/hsSFFhBcm5NrCBb5KcxwrKsviy+X0pMMyBSx6hVEMo2ubxhxVCuUYeCWLADxBbGGZRz0iwO3XEGYULUKOajtUj4BcgbSkWAG58+WJpvwx8Fey/ZHJiHFEJMFiHdXAiAQIhZN7WwIewnDtYpslZ2a4Icn3bSIA5SMO89mSoenUbUosgQHV/7958r+uBVq1FWKaLRCj4pbxTzggk+YPth1qzT7mB6cWqoSZnsFkyYptWD6YCJUUQfU05YSd7W9MMsj9m2VURUrZl+fxiP9E/vbBChaQJlmgQTMx+KDyifzjAGd7TOrahaRDXuR0P94w61NV+Qe3Dwgqr2V4Vl2LuJ/8Axmo1RgxibgEeX4edsEZbifD3ILquoqAU+8VJ3sd55XJGKVxrjPfldVyoIAPIeu9hbrgCmxQzdk59RPTriihKSuTyDEeDp9XszlnJQ5Slq0hlDFQR78wTYXxInZvJB0K5OgxIgiKdiOnguSeomOY50rsn2oFOsKbeOm0BZJBUj4Y8v8u0xi1VczqV6arawNW40yQYbqYuYufLEZb9N02MoqXgMzIQCpTpUEUoRLaaagFuRUAajEmwO2NMzwrKqrNWp02DFRGgAmLSEUW1eROPXqpTIGkiW8JAJPTUTMn03xBql3DVpqnxISPCbQDb4f1xO38jUjbMcLyfiBy+WkiU0qBMC4uvW0WxKaFIU1Y5ahfwwqoQSTECVkNNuQ+uIGryQYQ1SNJWAA0Cbr+HmYH/AEFbNKpD1NGpmYqpJMEWA9Z/FysMFyfyZRXwbPwqhUYd5Ro6pYFCtJSQBAXUBckXj88BUOx+UYK1TLKlyDTUksZ2LXBX09NsFUkqaKYqFGfUSki1Odwx9b38tzGIeIZxUBWPGTDsT8Q33NhAMx6euCpSXDZnGL8AmZ7JZAalNMhplQruCQNwrEtfyj5424Fw9Mjme9yhqzAIXUHHMEMbW3W0+YGNqBNTUiOTSaPvGB1bfhIi4FiPOfLB4rU6QbSFDWHhUQeXlLRy269cMtWa8genF+DoWQ7a5etS1k6GHxId58uoxU+0n2k7pR8AG78/bkDilcdzjUqjOhhX3tpv108pvin5nOkk6udvfy/vjvh1qzhcVBlizPFnzFSGJ7sb3uT68zi4cA4fKaz4UX9xitdheyT5li7fd0EPibz/AJR1P0xae0fFqaRTSyICdIO4AnfqdpPXBlFIyk2A9p+1CpTNJF1W2ib9TjmFfNMkAm0k8rk7k9ThhxPj61DqSwbl08sLaCGq6pEyb+m5vytgpf5cDrC6eSIcQDMFb4edhMfLF84J2by9SiHZJ1SVgE+HYT52n0jFZodmFGYpUh4zVJ02MaQYkg+59sdSpUlgKg7tVAUL6AdMQ19RJJQKaallzOc5jjrzfUTO5eeU+uIuI9sqjAU2aBJaYG5i5AF9j88AVBNRifL9cBVqCvUUG1sWjpwu2hZzlWApOKHdnYN/kgcgd8PKnaU5inLKJTwhRAB2k2te04rNfgwAkNhzRC/w6lYsoHuN/wA7++NOMOUaEp3Ugw9oUIhoVhaRsfMYFzPaPwkJAP1+V/3y5pOJU5GtbH8Q6+eNMvw4uJkkeQOCtKFbmCWrO9qRJUzRqW3JMY6h2N7PplQ2ZJH8RUBWmshYkXIBO7G3pPXFI4fw+mkErDdbz7dDiTjPbEiAhgAkgBQPEDY3E2aTOJam6fTDgdVFbps69wrPAorVdYse88Vwqnw7HYj3wfkkARFpakpEghydXhhnLHff4Z8/LFC7KdoFdQ5NJg5BKMvwmYZTf4bztyGLbks8KoLBF7sa00qdOkqkAQItNgPMY4pRcXTK3eUN6VBnpPp0Ez4eRJ5TO0ADC5VY6FVn1ie9qncmAdKxFp2npfB+ZrKAlQsQ6hiFcWlvDJ5iB9cTZaiadIEHVMghTMknz6t9MCrdAuhJ/ArTAaIBMFgASzG17y17cp/LC7O1SrtSlFZrqCdMny6e8e+HLZDUWovTKPpk1Q38xMBRsTFj741oZBUGimFBVZlmuRvBmbmJgcsChr8lF7QVHNMGmrvq8JFNCviU6vvEPn09ZxX83xEMBYgixB6i2Oo1OF1HQObIbMIPzFrDa2Kdx37PXqsHpNpck6uYIH4hG/oNuZxfTklhgZQs9XtYwRscT8NzbsP8NvWLfPDN/sxz+onujUVSLrsfOTFsWrKdgcywQE06SmQCzTt/SDjplOKVEo23fBSuF5N+/wBUaY+EEbtyAjzM/ljo2VVKSFjPh02fcmI25qJ9r4NyX2Z0KQ15irUeSNJTwL682jDrh/A6biWUFFANMmdTc922mwHXHJqvdJFYtJFaDVClSHViZbRJsLAFTvA/264Io5OoF1Cn3rOBsuk2FjtYzcctva1U6ifHT0Ux8GltiedhexPvgStUVmYQUCsJIOhWYm8xeBbEaS8h3N+CuDgdWACoFTSYYEeIkE6d5AA543/7Dr/dVGpoKoABJgKB6dY/XFsSwOohhc69O17+Z6Y1za1XT7uQrG+uLL5Dz2v54baqNuZTqvZ+u4K0u7YMTfvBJ335W+mEtX7Ms7UJBemCBcsWaOUWG8D6Y6ghVdYbSAtxAvsAAANt8SZSj3fhnUaYJInmxJkxvh4S28CydnNMh9n+boELTrJURiNY1MtuoLCA0TiDtXwPiNOnopUmdVlvBpkCeQBn6463Syw30eJZI9Tf9nCyrUFXTURkNQSGBVoIHv8Antht2bayLd4RwvJ9qQ2XFGvLOHIJaZC2iSdyDMTtfGUezx1q1QjRyeQRHUDzHLF27WdikzDd5TAWqZiNid4Ji/ryxzP76jUdKgZSPDAIgHr0NumOvTmmnsJTj/kXfPdqRSoihSOmkosObE3JOK7l+IPUZgWlmHhBiLbR5i588IaCu5JJMTvucF0aaKQxZwVIItFwZ6YaWn8vJoS+EGV+zNRyW5iNZEQP2OuGvBOzBSoAFLk3n4fD6Ex9cQp2nEHwm4gsAQYne9icXrgfD1qqiqKYUQdUxIMRI/mJNhjm1NTUray0YwTtEnZrgbUm1uPGBCsUA8LGYHmbX9MMXYszE07zyPUAj3g4Z12ZyAD4dkg3YwQbzcCR6AHAlUVjpIUGRJMG5JJ25Y58mbOHn4/30OAD/jjGYzHqw/g59ThfUYV/gOM4P/hN64zGYV9rGXevoQV9n9D+mHPDP8On6DHmMwsu0ZdxrxL8X9J+oxV+K/H7D6DHuMw/p+Sfqe0a9lOfqP0x2Phuzf1/omMxmOT1P9xldD+2h9nv8av/AMo/6hgmnsv9Sf6se4zHJHuf35ZR9qJs38J/rH1GB8r/AOX6PjMZh5A8HuX+Gr/Sf9Ixr2R/waf9B+pxmMxo9yNLsYXQ2f0/QYmP/Cn3+uMxmN8/QWXj6i7tD+L/AJR/042y3wUf6af0x7jMTXcyi7ELMr/xI/f4xg3jfwe4/wBWMxmFX9tjfiQdxD/hm/p/+2Aa+4/5Z/1jGYzHRLl/T/0lH+TTMf4NT+lPrhtw7et7frj3GYnp933+YZ9v3+QWvwv7/QYWcL/wX/pH649xmK/iX6k1w/0K9m/8Ch/zB9Tjl/bT/iX/AKj9cZjMbS7kV8Mr2U/fzGGdLceuMxmOyYkATiHwnHQ+zH+BS/qX/wDljMZjl1+1FI8suD/FQ/pf/S2C/wAK+n/2OMxmE+fv4JP7/wCT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6146" name="Picture 2" descr="C:\Users\aborga\Downloads\descarga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00808"/>
            <a:ext cx="2691742" cy="2637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644008" y="4581128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0,90€ el </a:t>
            </a:r>
            <a:r>
              <a:rPr lang="es-ES" sz="2000" dirty="0" smtClean="0"/>
              <a:t>paquete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27671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55574" y="2513584"/>
            <a:ext cx="3048273" cy="1635495"/>
          </a:xfrm>
        </p:spPr>
        <p:txBody>
          <a:bodyPr>
            <a:normAutofit fontScale="90000"/>
          </a:bodyPr>
          <a:lstStyle/>
          <a:p>
            <a:r>
              <a:rPr lang="es-ES" sz="4400" u="sng" dirty="0" smtClean="0"/>
              <a:t>   </a:t>
            </a:r>
            <a:r>
              <a:rPr lang="es-ES" sz="4400" u="sng" dirty="0" err="1" smtClean="0"/>
              <a:t>Fartones</a:t>
            </a:r>
            <a:r>
              <a:rPr lang="es-ES" sz="4400" u="sng" dirty="0" smtClean="0"/>
              <a:t/>
            </a:r>
            <a:br>
              <a:rPr lang="es-ES" sz="4400" u="sng" dirty="0" smtClean="0"/>
            </a:br>
            <a:r>
              <a:rPr lang="es-ES" sz="4400" u="sng" dirty="0" smtClean="0"/>
              <a:t> </a:t>
            </a:r>
            <a:r>
              <a:rPr lang="es-ES" sz="4400" u="sng" dirty="0" err="1" smtClean="0"/>
              <a:t>POlo</a:t>
            </a:r>
            <a:endParaRPr lang="es-ES" sz="4400" u="sng" dirty="0"/>
          </a:p>
        </p:txBody>
      </p:sp>
      <p:sp>
        <p:nvSpPr>
          <p:cNvPr id="4" name="AutoShape 2" descr="data:image/jpeg;base64,/9j/4AAQSkZJRgABAQAAAQABAAD/2wCEAAkGBhQSERUUExQWFRQWGRwYGRgYGBocHxwcHBgaFx8fHxkcHCYfHB8jGhodHy8hJCcpLS0sHB4xNTAqNSYrLCkBCQoKDgwOGg8PGjAkHyUtLCwtNDI0LCwsLCosLCwsLCwvLCwpLCwsLywsLCwsLCwsLCwsLCwsLCwsLCwsLCwsLP/AABEIALEBHAMBIgACEQEDEQH/xAAcAAACAgMBAQAAAAAAAAAAAAAEBQMGAAIHAQj/xABFEAACAQIEAwYDBgQEAwgDAQABAhEDIQAEEjEFQVEGEyJhcYEykbEHI0KhwfAUUnLRM2Ky4TRz8RUWJEOCkqLCU5OzF//EABkBAAMBAQEAAAAAAAAAAAAAAAECAwAEBf/EAC8RAAICAQMDAwIFBAMAAAAAAAABAhEhAxIxIjJBBBNRcfBCYYGRwRQzUuGhsdH/2gAMAwEAAhEDEQA/AEOaqA+CdUytS1yTYH9MVbiHAHQyviW83mI64fuQtrmZm8Ta562m2JUqyAJBm+1oFhJ+VseJCbhwe5KKlyUdl/67Y8fcYtfEeGJVJixidQEfl54QZjhbryJHX/bHbDVjI5Z6bQPTrldmI8sFpxJ+Zm20b4CNM/LElM/rzxRpMRNobUuLad5k2mf3/tgynxjTaDImI5dff/NhMouMSuABcgb778rYi4RKbmPslxASHYyeQHL1M7Xv1wWeITqAvN7mSx8xB8I3HnipZjMLaCB6H8seDimg+CR/16+mF9m+De7XJflz4piSwNRvxRt1MATtjfLV1JJJJkSOcA85sZOy8/nijUePmb3v+/XBo7UCIB0zuf1geXywj0ZfA61YsuFfiRbwiyL8dzbmFN/dowW2duCTAFgBaTEaVIBkHeeWKfleJoRAMDqDP5czidOJSRphSBE76F53/mOJPTG3ItSVw5bqYFR4FhNkXbbywVmeLwsJCxF7DSRcSOhE32xrwLsjXrUDUYtSpAFkBEs/nB2nr8sVHjmRqB1VgdIYBQSYI8yfxTNj7YK0vkG9eC3/APeWkDHeKBcsUkkk9BpsJ3je+If+9FCSWrUw521Bl0+Q5BSMUnPZY06QCoTUqrICjYDy+eE9HIeHU25xf+ng1kl7krpHZhxxdA7oGohnW9Mq4AMmBpPhg8yMR5LilKpzBhUGqI2m5m8jpzm+OWZdTRhlJV+oJBHoRhhR7dtIGZprXX+b4ag8w4F//UDiT0L7Sm+uTqwz63A8TW1C3PYsfyMcsZ3mrUTpc6hT8QspElYE7n4TG+KFw4rWSMhWDMQZoVISqbz/AE1YvdTPliej2pqIxVpUoYqMbFRtZDFx1PlbEZQlHkeLT4L2KrAm51OdIQxqkfCeiggESemNCjFCSSn/AJZRCps2xLG5vqG4wk4bxXWd4OoA1TF7TPuYPzw4pcWSV2GskM/IMIJt639CcT+/v7oNUE08rpIc6aYWNSW2NoJ5jUJ5YjFgyBdBX7yCLGCBa1zEbY1Ze8Ud+bPYgA6tgDbYCQGk8sbusANUJ0khSBMwPCdT73EG0WGN9DA1ak9SVqNoNQMfBMaQNSyBcXBFyP0xG861cgUzUhFO50kaSSBAvaBJ3wW9Bl1wB3ajR4ZBBW6wemn643/7M0jRqmkpJk/5hKmed+X+2NTYbQoZCp0wy92PisoLL4vFHLeBiKvlyJDCKpIKmWI0t7wuGoZAKqK2skLVYSbCBa95/wBsDVs87Cn3YVamggh1J0BTAkgGSQBAmb7YXAVYIKJJ0oCAVkzczFwCSbYq3F+yhnv6EKBPgJsb3jmpxcD3xbXLaQxAQwouJ8TCTcyY8htgU06ulxI31XM6YOwEeIbfF5YCk45Q6F3YftSXqjL15SoBMHYrDsQPn8pxf82raploO0fK9tova8288c64pwdmdGCjvE8Sup0t7Ac77c9ueL9W4gVAFVdFhzEbbHby2xTdFr4Jyi7FdbPqxK1QAsr4jFtwAV/Dt1Iwkz3DwXJlWnYzFth8JAPrh7xAS0ruPitJIJnSOQsORxXzxEjZarDlJWReINrEHCtYyGN+CkgaZ21zzHxczPl74jGZF3O83HT05YG7w2MRHXrvY/mZxBVqXuSSBN/rGOlRA5DClmebGRuW5gTYQMYKggid5Nr7kWPsMLf4mDP5cp5W685OITm4EC0cuRvP1w/ti7iTNoJ/fynCeu8GBgqrWJJOBKoB53x1aark5dV3wa06hmZ2xN/EBiS2BwYBxIlOBeL4s0iMWzaqgO2INfLG7VuQxtToRg8LJn1PBBjbu5MYnrpI2x5lkBsLMMbdiwbM0DFCDbfHZvst+zVlC5jOyfxU6B2HRnHM9F5c+g57keG91TFQtFUkMpNog7ifQ3xZeznbKsuZ1F6r0YYVGLEzKkCATchoNsc89TdhHRHRrLOl9qO3dPKVNNId85+JZhV9Wv8AIC2Of9qO1tR9T08ovdEeIE6iPMgQQPOLYq9Su+lPHcMNfmAeRN9sMs9xZCA1NoYdPTEbdlVCNYPOHcOzWZKMUdKbEC4I8JPIbxiLja06LDWdj4UG/wDU3TyGFtPjbMzeIyDvPvgbPcR75hrUO+wYk39euLJtvKJONLDCc3mQwkbYVmCbgxjO80G0gG0dMbAXtz2xSKQkrI6tW9pHT2xauEdtDVC089SNdB4VrLArINo1G1Vf8rfPFdy/C3qtAEDrtb988H8Q4atCl8ak9FM/nhZOPAYp8ln4jw+rTp99QqitlpEVU+FRMlaiG9M87/PHvC+KaYAeJJ8ZuLyRAnw7xe8TAxQuD9pK+Uqa6FQqTZl3Vh0ZTZh64vOUydLiKd7QTucyfEcqTCVCpktSY3H9Jv5kScQ1fT1lFdPXvDLLwzjeoqqC5JDh2PxKIkk3uJGHeRzIZU0nUDDMX21qIO8mSPU25Y5lSzApse+YllLBUNivkT1HT64Z0u0BqCzEBlBsQrqQdwpsFi8nz3xxuFZOjDOjrm6YOjUNREmRzTxTp2GpbyTjwK1bROoECTpYAMynUg1bkaSCYt5ziu8NzIgg8yhAIU3H8z8zEi/lhsOKgEqniYMCrQQkQAbgXIVgfblhPqavgNXh6tAMFmLL8IgmdYJ5EAGALxiFsysApLOtTSLEAllgnUREBjc+XPHlWit9f3rqV0tAtpOknRqEeErfEtd1pq0xpWAki4KtcwPIxbA4/IABUVwr66gplSpaBr1EEgwWHQfnj2tQYuxd2DMrA38IXSDGkbG3574YPRCOVgKhQwTeCSGHhiJJwHTyROgOWdapDdNIIIPKSdt9sZrwMmA5DhimrS1DSraTBZiXieW4nr5jDviFYBirx3cWN5SdpYH4T0G1t+cXCstpWdS92s07DbU0FtQk257DEjZhg0G6mWBCxCxYKB6W5788ZYQG7YsLkHu6kwskEwARYgHnaJ+pwt4jw7U8lghI2BYfkWH0w0zGTLShBDr4lZmLEidibXEdTaN8e5eorCXnVJBnkfntjJeA35OO12UNDMoJEgHaOvra2Is5nFAI6xNyTa++E9UFiZnVznG9Kk2mOf6Y9T2kuWc3uNvgkPENQvYdceDNL5i9z5YCAZZEY1bMHpi3trwQ91rkc1aIKSJjrywrLW2wTlHJWTfoMeCg5adBjmYthY9Npjy6kmjQ0pAt74x6TM0HYYYrw8lfCCcSrlYA1+HC+4P7XyLlyMgkfLGy8PckAgrPM4Z5HLnUxpgQLy0n5YY5nKkET4hAvzB6+mFlqtMMdJNCL/shzAkBZg+eCG4UqMqgS7Ebch1nBVZH0jTUUIN55X3nn0jEdErTqd4aupoIgxF/fCbpPyPtiuEelycyO9U93sBuBAhR8vzwRxek4J01VVBsoEH3wJQqO9axEQTP8o2n1vbBeTy9MuQAXZYtyLGTJPS2A3QUlRXD3xMnVp/mgx84wRnsm1IXL+LYlbHFoz2WdactU5SwAECOVwfn/wBMCV+P99TVlido/QjFPcfNE1prKsrPC8mzOGKsUJvHP5XxZc81LRKUR4eeif8A5b8uuNss7UdTOpQt8JItMddgZ6+WC83x1aOXLaDDbeFokCANREcve+FlOUpcGjGMI8lRNZW22O9iY98WTJ9l1XSWqwOYKn6jb5YEyuUzZo93SBRao1sSVAg35eLflhlwSlWq0/vGAUW1C5MdAY+ZwZyxhmhG3lAXajNimmmmoAGzrz6gmb263tis/wAaWFzfF+zXZvLaSaj1Cv8AWi/pvhJkOz9Ihmpo7rJgtTLmAYGxCH5YOnqRjEXU0pylgVcL4YCQ9QEibL1/2w34xx5KQ00DLc3iL/5egHKMLs13lWsKdJdIVYIbw2HMzsfTHlTJUkkPLVBykR7RvhmlJpy/YWNwVR/cs3DOMpxFAmaZaWaEClmSBDxstUG3kKm/XqRa6NlappV9aOJBFyTIsRvqWbyPPFVrZiDi1cE7RJmKa5TONAFqGYO9I8lY7mlPn4fTYT0tys0dRRdBuU4oKk6oVfA2knwNe+pt7gC3rvh7wrOqoGgWGs6XEDSbeExYfFf09MUjiVCrlapo1hDqbACxvIIGxB6xOGmSzoLJr1CGDBEN11KZkT8M3HPljjnp0dUZ2dDyHFFCo6iKWkh2kyB8IJ53kHrbbDTJFYQt4lb49U7xo2J/pPP0GKNlc/TUanKqyoqki1MGbbT8XQXNsPMrnzUJMNSLvKvYgx4TpH4QYDDnbEGqyPRYqddFIjxN8TreYk09p3MjywNqYqoM03/EpAYhVcAKFFpI5xzxrls4HRmEB2bXAgFibnrsV2+mC6tUVA2nwMzAJ6OpMzHP36ThLsHAVwxTDggAFmJXlp2KiD5avKR1wHUy5UlQXII8LSNRURKA2IsLDyub4Or03YB1H3imVHRWIJkdTBGNMzT72dLXk6WH4GBIKysGLx54drwIn5F60lqwdJWoJZTIBEWgtcARaB5jlOF2ayVKq2pmoUztpJmPfmMMXSS/gXWbMuqwUEGSRc7yRsMerlKVeXNQb6RAWCBzE7+u2Eu0U4Png5lnYkCZ5nENXNskjUD6DDbgGWphWZr3gA/r1wZQyxr1e7o0wxPJRsNpJ5Adces5qLqsHKoSkrvJXMvlzVBaYw14VwVipbQSAJLNZY9Wtjo/Dvs+y+Tp63irmSVHig0wzG3g8hN258sA9sqwqeI3WifChmBAIjeCCRPyGIS9TultiU09FJW+SqZXhgDEd/RCW+CX3/CGA0/nhVxziYdoUwi2AHPqcFUe0hbUKpZh+FbBRH+VQBgEZhNYIRSZsAP0GLwi07kic2nGoscdnp7pmaQFi588CcSzan4SRg7O0K0amhZF0k/naMZlcutGkHcA1HE3vAO0e2J2r3FadbQnhlRTTFUjU1x+cRv74jzudZvxBY2iN/cWt5YS1+J1A0U9mPw8pPOORjnhj/2Y2jU7LJvYT9TgOFO2ZTvCPMpl6jsx8JQDxM3U7QBbVGNcxl1G0fLEXCOIMpahM621Sdha5PQADG/EM/RHhpqXP8x5+g5DDuLsVSVEa9+oLLThWETa4B3GCnypy4Do5Dm/Ig8/fCqpxuoF0GdAsAeXljODUWzFYUg0AySegG8eeHcGlZNaibrkfcFqtVR6ldwQLKlgDG5jmZtgKlmqX8QJgSGA6BipAtzxYeJcJoZekABYeK5JM9ZxVcpwxHL1PE4BhVG5O9/LEYtSbkyrTilFFgocP/haf3jF3YfCxlVG+2x9TgHO9qGZSjw6EQQQMLuJ8aqVPiVtQEGRifhnBaD0xUrVSZHwLaPIk4bbXVIG6+mI1ynaBGp6mkaTaOdoK+4+mF1TjzaStJtBjVMfi2i9gBA9ZnAuezWXQlKdBY2Es5n21R+WDuznDqfdMzoutT+MXuJ2ONtSW6gbpN7bNG4RUr0lq1MwGtJQgx6SDPuBiXM9p6iKADAFvAbeUDcQLYzM59YIZFjyGmPcYrGZoyTD25Tv74eC39ws3s7SxVOPd6sMQbWbmP30xXczmJYHmLY3yOVL/AjuRvpk/TAlUQxsRfY74tCCTdENTUbiiZDNzidFnAtBCzACT5DDzL8PIIFWU5gRJj6YaUlEnGLkWLhTniWSbLk/+Myql6Bm9SkPipTzK8vKOQOKpk+OafI/Izvvyv8ArhtR4l/CVqVWiINIhvNuoPkRY+RxD9pfCUpZzvqP+DmkXMU//WJYfO/viaUZPJRuUFgIyfFyACdI5hB8Mg6lkGRPLV7YtOT4sgdFKFzr1aFs9MNTkggctyAPfpjlOXzz09j/ALemGuS7SFWuY2vzsZEEXHSNoMYhqemfKLQ9QuGdd4NxQPBJ7wLTC96toliR4eZBH5++LCeLhQb+JV0s5U+BZIBLWHxWiZ5447Q7YEhURtIXc7GNQOkQRJN/74s3BuMFNMEAsI8LxNwVLhjpYkWmSBtuL8ktOUToUoy4OmcLqP3ZlzIOoAASeRGkwV0k29PPG9eoaZDgRTjSUAuWMDWOfpOwBwp4Jx0Vy5WoC6aWkoZvYf8AtKlT7Tyw77wSbElfCZvAAkkAi4I+p6YlxgD5sizVPUQUIB/8snZxcXmCd5Am18Lay6js6kWYBVgNF4LIZ9jHTDSvVCnVDPrbxKPwLGnwjncBcELRWp4vARcDfkSIseRkYO3c8GUqWTgecoplsuCILG088W/7OzSWkgpJ43JeozCZIsAJ5CRHviCj9m61ADnKwYoFXRR/mPIueQ9Af1c5KvTy4ZKK93TAKjY/CNM3Mk6rn54pqyi1S58jxsI4zxDQoEyXYt4YjwiYKncFj13xzXtLnWFNk1Ek2I258sMON9oIrogBbwlfDvJ8R26AgeUHFcqrUq5r4RFMh3BNoBmOc9IxTR06qTFnOlSBst2bdWV3KAAglTJ6WOJ80neOO7Q6iZVl2kX3P98e1833hZneF1GFFibzf/pgXOcZiAhMz+746uuTyRqEFgd5XLVajRmTbSbodz59MLuNA7KZCj4dzAtvhlT4jrRShAGiWY8m5iPXC3OZ9R4aYu1t5J9cTju3cFJbdvIjSq2oNBthvk+IPXcJeBdiOS8zhhw+lo0qSskxMdcHU6DBnRApdgV1bRAkyf3yxSWoniiUNKSzZXqmVADMmoMfCAeYMHbDLheQVKSs0BzIYMLgEwPy+uDnilQUSodfjE3nmb4QZmvUrg6FZo3gGB74W5SwO1GOfIw4/wAJBkAyIBB/K+NchwNsu2s1FVlsZFriYBkTyPyxFl6DCjqrkybKs8o3PzjCnP5h9tRKjaeWGSk+hMSW1dbQw445qH/HDnoBH64e8OrJ/AJoIDX1Dzk4EyFCnTyyhPFXqwJtMnl5AYXZ/MCkO7Ugt+Nh+JuceXTC1a2oZYe5m0M7hEN3MX+vtiPimSSi0Bmi2ojzN7bTAMeuJMjw4IgrVnKn8AUwfX9MDZLINmHYkxRW7O1vmeZ9Pywyq+cIV21xl8BvD1Vy4onQoGouxlo2AnqfbngLNVlVjoMciZMnzOJ8zkFpj7tiocAgG8jkT67gdDgfIcF7xwGqALuT5eWCtvNgalVVkEpvUfzw9yWWp0lA7vvKkBmYgGJvABtA64ZtlqS0ydIFJQSq82EESfqOeKuM1VRQJ1L9PfA3e5hYNsWnmWR5mcw9ZCulFAuCSFJPQf72wCnCqRp/esTVOyrFj5kjbHuVggPWbSDcIhEnzJ5YzOdoQAEREWmLxEkkcyxuTgJSWIjNxeZEXDKfcVZeDbw+h/cY94rniZIPT8sbZbIHNI9QWqT4QNjbaPM4TZxnXwurKTeGBFvfDxjulb5ElPbClx4Dq9bUuH/aRe84Jw+qfip1K1CfLUWA+QGKg5eB4WjlY3xc+NUSnZ7JhhBfNVXAPSGX6jFaqjnbsooONjEY1AI5Y1epipI0IxKmYdfhYj0OPVS2MSgW2xm15Mk/BcPsp7UVKHEkBOpa/wB083+KNJ9QQPacd7zgMgqXIBaTYjxEAiDyIBG8CRj5W/h2pkNMEXBBuCLgg8sfRXY3tCc3kqVQqSCCtUn+eytHlPj9DjzfWRWJLg7NBvh8jyhVtZRTJiwkEQASVPOSwNhyxvRyuXudJIJtDQI225bT74HWmsoygBA5IM3ERt5SPkcRLmAwGsaiBAZTEjfaLG8e2OJOuUdNXwUvM8Y0UyxIJJNQzYyTAEDmBipcX7QCmqrqWTEyNzYgxz3JPtjXi3GhcswtcELYmBz5wIGKa2eFWrqqXHl+uOnR0N2XwDV1tuFyw9+OBA3dxqY3bnHQeu5wDk3dn1Kb+u+G9PJ5ZwIKj1sf7YhzGRp07o6g9JBH1nHWpRWEiMoTeW8C+plw9ZV+HUYM8vPFwp5bL5ZBoALHdjcn+2Ky/Da7KKkARcSb38sStwyqVBZ0Aj+afpjTqSSs2ncW3tyR8YzQqN54zh3CfErFoBYKOpY8gPIGSfTAOXyhapBZQBckm2GOSdmHJQjSHM72sBzmAfLqMO+mNJiRe+VyQfxdqakqFI07NN5HOfzwwy/EfusvX/FrdakDeTJtysuK3Xrq1dQ7Huyw1HYxN/ywbms6tFalNCDSZiywSSt/PqPriWzCRZzVt/Ax49kTWr0lT4mfRPpufYXwbxuolBe5SwA+Z8+pO+EPAuJ1amZR1XUKYNgQIBXTMm04G4jmqlevo0nUx2/sekc8Z6bbUX4AtRJOS84BM1XJiCTyiNvTFs4IyU6Hd1VCOwmGiW+f0wFkcpSoZyl31lg7G2qIE+98ZxnLtXzSU0ZQbmTta+NKp1HxyaNwbk+eAM5LxEoGSJ0NB0mRHpgXh/D6hZqhQOKZuswZIsR6YJz/ABKqCA9TV/fbptjbuu7XUxOqooMAxpHKepI+WGtxWQUpPAt4hnHZwagIUQIHJRyHtg/ildzTVFXu6YFlm58yOvrjThWSLsz1G+7Qydjq9jyxDmHqV2dkVmUbm1vU7YbFpfBPNNvz+434/VAqqFFtKfIAf2wHWy/dMNZ8Wm6+t4J69cDK9Re7qBgzAcjddxB9sRZenUr1Y57k9BhVCijnfgm4nxNmEA2O+Bu/IEEETtI+mHtPJKvgVQTuzETFjz5T5YAzWRDVfFUIRQCZ38wP3zxoyjwCcZchnB+FqglgHZutwP8AKo5t1I2xLluyrPqplVVSZ7wwxA5QN/pjepxOlTE6h0AF4UEi3Sd/ljXhPFKlR2OkikFN/OQBf0JxK55kV26eIhVLKJlagWg5qShnVAvP4bRPv0wTx0/xSUAulqqm0wIBEmT5Rf0wnzFY6xHnb5D9cB5rixpZlWt8N4HWROBFSk78hk4xVPgO4nlK2lk8DGJABN/MSOuGX2o1O5o8PyR+KhQ11B/neCf/AJBvngzs1QWpV/iahAy2XUu7HY7MqjqSRt0tzE0ftFxds7mqtY71DMdFFgPYAfniugn5Ieoa4QA+aBG18QBScOOHdnjr+9+ECYEyf1jE/FGpgQqBY8oOLe7FPbHJL2ZSW6WBfBAv8sSUM1TG9iMPuAUV7tqhUsxmCNhAHy9cJ89V8UwPe+E3W6KbdqtAOezgay4uP2T9pTlsz3FQN3OZKoTJAV5IU9IOqD6jpiu8M4WK7yohQDPkf1w3fJB2FPLo1WtOyAkg9bWXbAnJbdlAjBt72zt9WabAkBUBBgsCNih9BAHuB1x5/GI1+9NGfw2vBjVvzAA9sKuA5uoaNKnme7fMme9C+IgEbmPxHSJA5zHLBxqUySe8H/69Xrc7XkxjyqadKjr+p87ZzPd4Yk92NgcanOW0oIm3niHMZYKB1OJ0rhB4QPXn88e1SrB59yt2aJlQBLPHkL/ntiNVXWtyb3w6yaUggaAxMamMGCbQAcY+mZWku+5jl++mE9zLK+zhf7Dszm9VgYIHw88LMhn0pVH74GfwzcDzjbGZmpJkkK3UX+ePcv43VWp6yTERy3JHsJxNJJFZNt4JsxxA1rpTZk2mIHzNhhbnc20wAFUWCgi3764Y8R4HVSe5B0b6Zv8AKcQ1eDJTX7xyzkTpXlPznDQcFlCTWo8P/QFw+nqJJE2wdwPs8K3iquUS5tvbnewGJOFZ5cqhLU5ZwdOqxjrH7/PGlTPvmHApUyXJB8O3v5euC5SbdcfIqjBJbufgd8Qo5ehRdcqxNpqNqmwIETEAmdh54W9nuKgZ5KjDwnUAeQ1Drg/jTVHVaVQghFlkpCBIE3No57YrWc4u1QRMLEBRYDpbCQTkh9RqDQ97S0+/zKJTuxMenOT5AXwImXV8wQjEJSUlqlydK2JA2ubAeeI+zFRjUePiKFQx/ACQC3yt74IemELpllLgiHZjy6zYKJxn09IV1rf8/wAELBdalaZMEEaiZMGRIsIttGA85VqVauxZmO0fsDEeYrlTpIX2w14TwaqR3gfR0tP54bsW5i972r9Sal2armjoJROZkk/QH64I4lS/h8qKaMoPPqx54A4lxvMU7F7dRH9sacG4JUzgarUcrTUwSbkneB7c/PCU63SeB24p7YrIZwXIU2y0yO+JJaea8o/fXEFCsaGrSt2jn0nbpvt5Yi4jlNJHdE6rADafLBtCkKa+Ihn5k7A+X98Bvz8jRX4fgIy9MigH1DxyZ3kzB9hthRn8sgpgg6qxkvcgTMAAdI/fQjM51is7DlO5845DCTPV5AOG04tsTVkksj/K9mQihqsFj+HpPLzxL3hplgwAVlGmNp1AwelsBDtOzU1FRfEB8WxMbHC3P8W1iIgWm/LA9vUk+oPuacI9I9yNAVasdRE+/wC/yxesh9lVN01SS3WF0/Igz88c84LX/CNrQel5ies47P8AZrxk1UejU+IeNfTYj6H54Ek1hMTdeWc5+07JZulTWkKQp5JY/wAM6gX5moYBmdpt5k4qPCMoqOjmTHLqYt+cHH07msoGBDAEGxBEgjzGOXdsfsqMNUyVjuaJNv8A0E7f0m3phlLp2gSW7cyqZlio1gjWOvU2jz/e+FvHcsrKs2JiOZuOfXC7PValIinV1AiJUiCCORnzwHnuIs7Sf36YGnpO00PqaypphxrNl00BtSnmBGAu+1WEsTyAmfbFh4B2TzOc0sV7uifxtEkDfSp39dvXbF94D2ToZc6O70G5LnUzm1hIsCB4jsBaxOF1NeOnzlmjpynxhFY7I/Z/mKoAql6NJvwqPG1pv/KLfleMX6nl6eSoCnlaaLVDTpOlixPMjdoFpJPOLWxvmsyBSDGlKUwRpWBM8vCJnqSJv12BSooqd9EMR4u8g92sXAbrp/e+OHU1ZTeTphpqIZmeJtTXvWZSYPemkvxsAYGn/LO5i/5FK9KAdBfUNUmm3MknY2vJjzxU81mdTA2pmDoR7RJkt6RETPtjyjxzMUlCK4gDod/19eeJ0nyUcfg5gmRaoNRBjl0tf5+WC8vwSNJqXtsNp6E4dZrizCmigAsJLsvkI8IgR4d/0wMud1KIO8TFv3fHqPUm0cS0Yp5AuJsB4FQD+WB9MBHL1xaJsPkdsNcwyEgmoiwZ5k3F9sQZupSLz3w2sNLRaOYOGjJpVQJxTd2R0uLEaaa0QXEbAksR164IT+KqNqZdCJN28IXl5nnv54ZUMwISrQomow8LFVN19QOoBwu4r2pq6iAjUjEQJB9SeZwquT6Yr9RnUcyl+xpneP11gODc2JXeOhi+Du6rJFWoETUPhvqg9bW9JwjyfFjrFSp49MaQfL+2DeL8daqpJ6YMtPhJGjqXbbJ+N8JZoZqgIHKP1nDLgLotKEKhz8ROyidj1teBcnFcXiX3YBONMtRJBdnNNDsBu3oOnmcZwltpsCnFS3RXI14xxYU1ZEMu06jzM7z/AGwpynDyih2sWEgc4Ox8pxpSo6i2gTFyznYfqcN88RVzGkGEtteFCjl8hhuxUv1F73ul+gFk61SlScoLu0EjcBeXlJM4kzPFe7TukgD8TDdz1J6TMDkPfFiyOWVVOlGCk+JmtJ97m3QRhNxXJ0VcVFQjSwJEyCAZMgnE1NSllFHCUI9LIsp2aeqne1D3a7iRJOJk4k1JSoqBgvKIt1xPxLtgaqhFHkB5mwwrzPDlBILHXcNEQCOQ6+s4fL7hcLs5G2Q4auYpNWqyVBhVmJI6neMR5LtIuXVqJT7snUIvHIi/piPhue00hQJAlhB5XIH64eUOE6KZqOAxaSoiFVQYFup88Tbpu+PBSrSrnyI+EZmnWNRmnWsMgm0cz5kWt64gzFcapiSNgdvWMTcQzAvceothKveNsCR1w8Y7s8CSk445GmSyD5gFi4RepEk+gthVxPJd2YVtQHlGCMu1VAZH5j++GNbJqpC6VdtKksxt4lDedrxtyw27Y/yJuHuR4yKk4mNAVlBi04c9nuyj5wFtK0cut3zFSQijyJ+Juirf03wEM09BhUphAy9FUx7MsflibN8VrZ0Bs1XqVYsqTCr6KBA9hhrVWhale1jHL5nKhu7RGSgfgdj4nZTGoiR7ctwMXDsDxlaVeQQ2kwfMHy9J98c54vlmNNPuyNKhRPQbW3GCsh/4au0VCSiKRezGxaem5jpbE31ZspW3po+oatMMAy3BEg9QcA1KOF/2d8bXM5QAGSm39J2+RkfLD6tSwtEounRSe1fYmhnV8a6agELUWzD+48jik8H+y6nlu8qZkiu6n7tIhSOpB3by2HnjsFWjgHMZUEEESDgO3FpOiiq7aKdUbWGlEGkaCQxU8mYKG5aYBYxzt0GzHF1RdQZlgaWAAWQbgKuxGwvG8+jLjfZVmX7ltMCNJ2iZt0n+2KJxXPVKdQjMUgNMlQ3ID8RP4pO2OB6MkzsjOMkO6FT7zvGYoxB0qAYVY/EvXf6+i/N59SPED3Y2gghyebDkosLfPCHNdotWlZJTeNiTM3M/Dyi9hgCtx0CYYmTsb7e8Rh46En4C9WKLN/Ez46g1AiI+K5tAG6iOs7+sAVuJ0mMs9WeikADyuL4qua407EkWkR0MdLRbAVSs0/Efnjph6V+Tnl6pLgv/AGY7CVnZKldAVa3dtvEbmbLAkzv9Rav/APN8k0DSyMbHRUJGr+m4Mz5b7Yc0IemacC1iqkEA73NwL+pxFleInUS4CggpCwAGBAHi+JhFpE3GOSWrJu7ottVFaz32axU0pW0qR4dQEyNxYjb025YAy/2fZjWdfd1VW0AkSeniAmfkY3xes4xIiyXBG4uDMQBJn25YjTO95pq+FVi/eEWIMSFiLm0noMD3Z8B2rkqHFOHZrQq06DQZACaTEcjpMKfIxisns5nxU8WVq3uAaZP6QD+eOrVeIzUAaWV/C0g/FNiFHLa58+mJsrnzBpMSWX4gpEkRAJIsNvpOGjrOOKM42cVrdjsw1RdWWrorTfumAt7Wx7m+yyKILuD5gfS2O00uKQ7BvAqxsJgTYlyfCdj6TiTNZoiHIUKCAxebyY1X353iL4p/Vyol7MbyuTh+Q7MKAatR9VMWAG5Mc+QA/PHuezwiAAV6EAwPljtOa4Pl8whpVKamYl1RUYMbyDIN/TFA4z9mbo7fwzajf7t4DR/laYb3jFI+oU3cmD29qqKE1ThGWTKMVYlmiTNyTyA5DCmln3OkUqSgrbUBvyuSbz64H4j3yt3LUmWpeZWGN/pbcWOCcrkGVRrKyNgWJg7zAtM46KpXJk7t1FBNfhpME1HKgyTqbxGYIUTsDN+cYEq5FiQquZ38RsANyZ2GNDxWo7rTULOwJa1r725Y8zjdzrHel3ddLFRAAkGATuLdBgpSTpmbi06NGytNbqfGDIaCBIM2E7Y8rZnWx1RJ8R+uCeB9nzmpIOlRadyfQYaV+y9KkwZaj6lvJ0xPpGM5pOm8gUW1cUqFn/drM1UDLTaDeWhfrfDCtRzC0gHzCSojRfb+9t8AVePVKbEFmZjswOIcwtarM02aRyB+vXbC9T5qhuhXV2LquTqObS/9IMD9MOOC0q1R0oBIO5JmABufYY9pV6tSKQXugBeREDyHM42yudGVql0rFzBUhh1va+Hcm1TEjFRdp/f/AGNa5pU5XRrbmWv+W2EXF+ISJX4tvbph1wnhxzwasx7ump023YxNuXviDiHZqiNncHzIP5RiKcIyyWanOOBPluHvUTU7hFPQST7TbDLI0kowFBJ5uw3Pl0A2/PAfD6kVlpOfBeD5wSoPvAw1zFXTYEyMPNvjwJBLnyQZzOTYtq/f9sCZOmU1VDRNQ7U5gDzN9/bzxpn6ojxqDPMbg/v0xDl+MMRcBv0HQDywYxxhGlLNNnQfsw7WfwuaVarhVq2YRABgc/X6Y7zVScfIxzUxyNiAcfQX2Udsv4zLd05mrSAHmV2+YNvQjBXwyOrH8SLW6YHqU8HVUwOyYVmixe9LC3jPBaFemVroGXz3B8iLg+mDuK8YpUAdbCRy/v0xzDj3aXN5xiuW8CTBfb5f7XwjfhFEV/tJ9na02Y5et4SbU6jDV7Hn6HFNfKBCSWHhMQLn5csX0dnny9I1XJqGm4d2M+I7KATyG5GKn2xVamdqdyCQ0EgfzFZOK6bd03gSVVxkSlxPP9+WPWBG0xiT+FgQQRiI5dj54umiLjJco7tk6ughWBp6jqg/zCJAUDmBaemNM7l5fVqFNWG7MS2oEQQDYG2wxEoYM6gXqSQzciBBlmMR6TyxKaIqIROuBsh87yxvvabY8FfB635nuXzoLbFjOnUQdWoWB0cpNrxgMoFqGnUJhllVB1NOozFioAkGB5Y9TNzU0SKQMhlRZMwIlh8pM7b4j4xm1Sm7fCARDLGqQQxvcAkSeeDh8GWAlnWp9033ayAVAJa3wnXvc8+hOMpZwkzS2nuWEgReAzMdiJvvNsI6/atTpfQSrCWEaSTykm7QPQYmzvEO8QAlQmkEqvw3uOUyRBJ6nyw+xgTLBmKDM6GmwOkkEtAQCL6V5nz88Q8Q4qKQLHxkLBZpifTY8iPU4qNXtNDAVmOiIkC69DFg0QN8CLnqmbqU8vSlmYwIv5k+cCT7YeGk7tgkxvwXNZ/N1h/DAFVMM1SAg5wSRvAm19sdNq8PpuxLGSpgy8Kx6RuZPpb1xnCssKNFadGhoRD8Gi528TEm94vzIxo9AVKne6dYptpWVhdVpYEEzvb/AGwkmnwhbd5Yvzy06qsMxRoDu/hsSFFhBcm5NrCBb5KcxwrKsviy+X0pMMyBSx6hVEMo2ubxhxVCuUYeCWLADxBbGGZRz0iwO3XEGYULUKOajtUj4BcgbSkWAG58+WJpvwx8Fey/ZHJiHFEJMFiHdXAiAQIhZN7WwIewnDtYpslZ2a4Icn3bSIA5SMO89mSoenUbUosgQHV/7958r+uBVq1FWKaLRCj4pbxTzggk+YPth1qzT7mB6cWqoSZnsFkyYptWD6YCJUUQfU05YSd7W9MMsj9m2VURUrZl+fxiP9E/vbBChaQJlmgQTMx+KDyifzjAGd7TOrahaRDXuR0P94w61NV+Qe3Dwgqr2V4Vl2LuJ/8Axmo1RgxibgEeX4edsEZbifD3ILquoqAU+8VJ3sd55XJGKVxrjPfldVyoIAPIeu9hbrgCmxQzdk59RPTriihKSuTyDEeDp9XszlnJQ5Slq0hlDFQR78wTYXxInZvJB0K5OgxIgiKdiOnguSeomOY50rsn2oFOsKbeOm0BZJBUj4Y8v8u0xi1VczqV6arawNW40yQYbqYuYufLEZb9N02MoqXgMzIQCpTpUEUoRLaaagFuRUAajEmwO2NMzwrKqrNWp02DFRGgAmLSEUW1eROPXqpTIGkiW8JAJPTUTMn03xBql3DVpqnxISPCbQDb4f1xO38jUjbMcLyfiBy+WkiU0qBMC4uvW0WxKaFIU1Y5ahfwwqoQSTECVkNNuQ+uIGryQYQ1SNJWAA0Cbr+HmYH/AEFbNKpD1NGpmYqpJMEWA9Z/FysMFyfyZRXwbPwqhUYd5Ro6pYFCtJSQBAXUBckXj88BUOx+UYK1TLKlyDTUksZ2LXBX09NsFUkqaKYqFGfUSki1Odwx9b38tzGIeIZxUBWPGTDsT8Q33NhAMx6euCpSXDZnGL8AmZ7JZAalNMhplQruCQNwrEtfyj5424Fw9Mjme9yhqzAIXUHHMEMbW3W0+YGNqBNTUiOTSaPvGB1bfhIi4FiPOfLB4rU6QbSFDWHhUQeXlLRy269cMtWa8genF+DoWQ7a5etS1k6GHxId58uoxU+0n2k7pR8AG78/bkDilcdzjUqjOhhX3tpv108pvin5nOkk6udvfy/vjvh1qzhcVBlizPFnzFSGJ7sb3uT68zi4cA4fKaz4UX9xitdheyT5li7fd0EPibz/AJR1P0xae0fFqaRTSyICdIO4AnfqdpPXBlFIyk2A9p+1CpTNJF1W2ib9TjmFfNMkAm0k8rk7k9ThhxPj61DqSwbl08sLaCGq6pEyb+m5vytgpf5cDrC6eSIcQDMFb4edhMfLF84J2by9SiHZJ1SVgE+HYT52n0jFZodmFGYpUh4zVJ02MaQYkg+59sdSpUlgKg7tVAUL6AdMQ19RJJQKaallzOc5jjrzfUTO5eeU+uIuI9sqjAU2aBJaYG5i5AF9j88AVBNRifL9cBVqCvUUG1sWjpwu2hZzlWApOKHdnYN/kgcgd8PKnaU5inLKJTwhRAB2k2te04rNfgwAkNhzRC/w6lYsoHuN/wA7++NOMOUaEp3Ugw9oUIhoVhaRsfMYFzPaPwkJAP1+V/3y5pOJU5GtbH8Q6+eNMvw4uJkkeQOCtKFbmCWrO9qRJUzRqW3JMY6h2N7PplQ2ZJH8RUBWmshYkXIBO7G3pPXFI4fw+mkErDdbz7dDiTjPbEiAhgAkgBQPEDY3E2aTOJam6fTDgdVFbps69wrPAorVdYse88Vwqnw7HYj3wfkkARFpakpEghydXhhnLHff4Z8/LFC7KdoFdQ5NJg5BKMvwmYZTf4bztyGLbks8KoLBF7sa00qdOkqkAQItNgPMY4pRcXTK3eUN6VBnpPp0Ez4eRJ5TO0ADC5VY6FVn1ie9qncmAdKxFp2npfB+ZrKAlQsQ6hiFcWlvDJ5iB9cTZaiadIEHVMghTMknz6t9MCrdAuhJ/ArTAaIBMFgASzG17y17cp/LC7O1SrtSlFZrqCdMny6e8e+HLZDUWovTKPpk1Q38xMBRsTFj741oZBUGimFBVZlmuRvBmbmJgcsChr8lF7QVHNMGmrvq8JFNCviU6vvEPn09ZxX83xEMBYgixB6i2Oo1OF1HQObIbMIPzFrDa2Kdx37PXqsHpNpck6uYIH4hG/oNuZxfTklhgZQs9XtYwRscT8NzbsP8NvWLfPDN/sxz+onujUVSLrsfOTFsWrKdgcywQE06SmQCzTt/SDjplOKVEo23fBSuF5N+/wBUaY+EEbtyAjzM/ljo2VVKSFjPh02fcmI25qJ9r4NyX2Z0KQ15irUeSNJTwL682jDrh/A6biWUFFANMmdTc922mwHXHJqvdJFYtJFaDVClSHViZbRJsLAFTvA/264Io5OoF1Cn3rOBsuk2FjtYzcctva1U6ifHT0Ux8GltiedhexPvgStUVmYQUCsJIOhWYm8xeBbEaS8h3N+CuDgdWACoFTSYYEeIkE6d5AA543/7Dr/dVGpoKoABJgKB6dY/XFsSwOohhc69O17+Z6Y1za1XT7uQrG+uLL5Dz2v54baqNuZTqvZ+u4K0u7YMTfvBJ335W+mEtX7Ms7UJBemCBcsWaOUWG8D6Y6ghVdYbSAtxAvsAAANt8SZSj3fhnUaYJInmxJkxvh4S28CydnNMh9n+boELTrJURiNY1MtuoLCA0TiDtXwPiNOnopUmdVlvBpkCeQBn6463Syw30eJZI9Tf9nCyrUFXTURkNQSGBVoIHv8Antht2bayLd4RwvJ9qQ2XFGvLOHIJaZC2iSdyDMTtfGUezx1q1QjRyeQRHUDzHLF27WdikzDd5TAWqZiNid4Ji/ryxzP76jUdKgZSPDAIgHr0NumOvTmmnsJTj/kXfPdqRSoihSOmkosObE3JOK7l+IPUZgWlmHhBiLbR5i588IaCu5JJMTvucF0aaKQxZwVIItFwZ6YaWn8vJoS+EGV+zNRyW5iNZEQP2OuGvBOzBSoAFLk3n4fD6Ex9cQp2nEHwm4gsAQYne9icXrgfD1qqiqKYUQdUxIMRI/mJNhjm1NTUray0YwTtEnZrgbUm1uPGBCsUA8LGYHmbX9MMXYszE07zyPUAj3g4Z12ZyAD4dkg3YwQbzcCR6AHAlUVjpIUGRJMG5JJ25Y58mbOHn4/30OAD/jjGYzHqw/g59ThfUYV/gOM4P/hN64zGYV9rGXevoQV9n9D+mHPDP8On6DHmMwsu0ZdxrxL8X9J+oxV+K/H7D6DHuMw/p+Sfqe0a9lOfqP0x2Phuzf1/omMxmOT1P9xldD+2h9nv8av/AMo/6hgmnsv9Sf6se4zHJHuf35ZR9qJs38J/rH1GB8r/AOX6PjMZh5A8HuX+Gr/Sf9Ixr2R/waf9B+pxmMxo9yNLsYXQ2f0/QYmP/Cn3+uMxmN8/QWXj6i7tD+L/AJR/042y3wUf6af0x7jMTXcyi7ELMr/xI/f4xg3jfwe4/wBWMxmFX9tjfiQdxD/hm/p/+2Aa+4/5Z/1jGYzHRLl/T/0lH+TTMf4NT+lPrhtw7et7frj3GYnp933+YZ9v3+QWvwv7/QYWcL/wX/pH649xmK/iX6k1w/0K9m/8Ch/zB9Tjl/bT/iX/AKj9cZjMbS7kV8Mr2U/fzGGdLceuMxmOyYkATiHwnHQ+zH+BS/qX/wDljMZjl1+1FI8suD/FQ/pf/S2C/wAK+n/2OMxmE+fv4JP7/wCT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4137774" y="483402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Cada paquete 6 unidades. </a:t>
            </a:r>
          </a:p>
          <a:p>
            <a:pPr algn="ctr"/>
            <a:r>
              <a:rPr lang="es-ES" dirty="0" smtClean="0"/>
              <a:t>Pecio: 0.90€</a:t>
            </a:r>
            <a:endParaRPr lang="es-ES" dirty="0"/>
          </a:p>
        </p:txBody>
      </p:sp>
      <p:pic>
        <p:nvPicPr>
          <p:cNvPr id="7170" name="Picture 2" descr="C:\Users\aborga\Downloads\descarga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628800"/>
            <a:ext cx="3888432" cy="2912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6081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84671" y="1772816"/>
            <a:ext cx="3816424" cy="956818"/>
          </a:xfrm>
        </p:spPr>
        <p:txBody>
          <a:bodyPr>
            <a:normAutofit fontScale="90000"/>
          </a:bodyPr>
          <a:lstStyle/>
          <a:p>
            <a:r>
              <a:rPr lang="es-ES" u="sng" dirty="0" smtClean="0"/>
              <a:t>Horchata </a:t>
            </a:r>
            <a:r>
              <a:rPr lang="es-ES" u="sng" dirty="0" smtClean="0"/>
              <a:t>HISC</a:t>
            </a:r>
            <a:endParaRPr lang="es-ES" u="sng" dirty="0"/>
          </a:p>
        </p:txBody>
      </p:sp>
      <p:sp>
        <p:nvSpPr>
          <p:cNvPr id="4" name="AutoShape 2" descr="data:image/jpeg;base64,/9j/4AAQSkZJRgABAQAAAQABAAD/2wCEAAkGBhQSERUUExQWFRQWGRwYGRgYGBocHxwcHBgaFx8fHxkcHCYfHB8jGhodHy8hJCcpLS0sHB4xNTAqNSYrLCkBCQoKDgwOGg8PGjAkHyUtLCwtNDI0LCwsLCosLCwsLCwvLCwpLCwsLywsLCwsLCwsLCwsLCwsLCwsLCwsLCwsLP/AABEIALEBHAMBIgACEQEDEQH/xAAcAAACAgMBAQAAAAAAAAAAAAAEBQMGAAIHAQj/xABFEAACAQIEAwYDBgQEAwgDAQABAhEDIQAEEjEFQVEGEyJhcYEykbEHI0KhwfAUUnLRM2Ky4TRz8RUWJEOCkqLCU5OzF//EABkBAAMBAQEAAAAAAAAAAAAAAAECAwAEBf/EAC8RAAICAQMDAwIFBAMAAAAAAAABAhEhAxIxIjJBBBNRcfBCYYGRwRQzUuGhsdH/2gAMAwEAAhEDEQA/AEOaqA+CdUytS1yTYH9MVbiHAHQyviW83mI64fuQtrmZm8Ta562m2JUqyAJBm+1oFhJ+VseJCbhwe5KKlyUdl/67Y8fcYtfEeGJVJixidQEfl54QZjhbryJHX/bHbDVjI5Z6bQPTrldmI8sFpxJ+Zm20b4CNM/LElM/rzxRpMRNobUuLad5k2mf3/tgynxjTaDImI5dff/NhMouMSuABcgb778rYi4RKbmPslxASHYyeQHL1M7Xv1wWeITqAvN7mSx8xB8I3HnipZjMLaCB6H8seDimg+CR/16+mF9m+De7XJflz4piSwNRvxRt1MATtjfLV1JJJJkSOcA85sZOy8/nijUePmb3v+/XBo7UCIB0zuf1geXywj0ZfA61YsuFfiRbwiyL8dzbmFN/dowW2duCTAFgBaTEaVIBkHeeWKfleJoRAMDqDP5czidOJSRphSBE76F53/mOJPTG3ItSVw5bqYFR4FhNkXbbywVmeLwsJCxF7DSRcSOhE32xrwLsjXrUDUYtSpAFkBEs/nB2nr8sVHjmRqB1VgdIYBQSYI8yfxTNj7YK0vkG9eC3/APeWkDHeKBcsUkkk9BpsJ3je+If+9FCSWrUw521Bl0+Q5BSMUnPZY06QCoTUqrICjYDy+eE9HIeHU25xf+ng1kl7krpHZhxxdA7oGohnW9Mq4AMmBpPhg8yMR5LilKpzBhUGqI2m5m8jpzm+OWZdTRhlJV+oJBHoRhhR7dtIGZprXX+b4ag8w4F//UDiT0L7Sm+uTqwz63A8TW1C3PYsfyMcsZ3mrUTpc6hT8QspElYE7n4TG+KFw4rWSMhWDMQZoVISqbz/AE1YvdTPliej2pqIxVpUoYqMbFRtZDFx1PlbEZQlHkeLT4L2KrAm51OdIQxqkfCeiggESemNCjFCSSn/AJZRCps2xLG5vqG4wk4bxXWd4OoA1TF7TPuYPzw4pcWSV2GskM/IMIJt639CcT+/v7oNUE08rpIc6aYWNSW2NoJ5jUJ5YjFgyBdBX7yCLGCBa1zEbY1Ze8Ud+bPYgA6tgDbYCQGk8sbusANUJ0khSBMwPCdT73EG0WGN9DA1ak9SVqNoNQMfBMaQNSyBcXBFyP0xG861cgUzUhFO50kaSSBAvaBJ3wW9Bl1wB3ajR4ZBBW6wemn643/7M0jRqmkpJk/5hKmed+X+2NTYbQoZCp0wy92PisoLL4vFHLeBiKvlyJDCKpIKmWI0t7wuGoZAKqK2skLVYSbCBa95/wBsDVs87Cn3YVamggh1J0BTAkgGSQBAmb7YXAVYIKJJ0oCAVkzczFwCSbYq3F+yhnv6EKBPgJsb3jmpxcD3xbXLaQxAQwouJ8TCTcyY8htgU06ulxI31XM6YOwEeIbfF5YCk45Q6F3YftSXqjL15SoBMHYrDsQPn8pxf82raploO0fK9tova8288c64pwdmdGCjvE8Sup0t7Ac77c9ueL9W4gVAFVdFhzEbbHby2xTdFr4Jyi7FdbPqxK1QAsr4jFtwAV/Dt1Iwkz3DwXJlWnYzFth8JAPrh7xAS0ruPitJIJnSOQsORxXzxEjZarDlJWReINrEHCtYyGN+CkgaZ21zzHxczPl74jGZF3O83HT05YG7w2MRHXrvY/mZxBVqXuSSBN/rGOlRA5DClmebGRuW5gTYQMYKggid5Nr7kWPsMLf4mDP5cp5W685OITm4EC0cuRvP1w/ti7iTNoJ/fynCeu8GBgqrWJJOBKoB53x1aark5dV3wa06hmZ2xN/EBiS2BwYBxIlOBeL4s0iMWzaqgO2INfLG7VuQxtToRg8LJn1PBBjbu5MYnrpI2x5lkBsLMMbdiwbM0DFCDbfHZvst+zVlC5jOyfxU6B2HRnHM9F5c+g57keG91TFQtFUkMpNog7ifQ3xZeznbKsuZ1F6r0YYVGLEzKkCATchoNsc89TdhHRHRrLOl9qO3dPKVNNId85+JZhV9Wv8AIC2Of9qO1tR9T08ovdEeIE6iPMgQQPOLYq9Su+lPHcMNfmAeRN9sMs9xZCA1NoYdPTEbdlVCNYPOHcOzWZKMUdKbEC4I8JPIbxiLja06LDWdj4UG/wDU3TyGFtPjbMzeIyDvPvgbPcR75hrUO+wYk39euLJtvKJONLDCc3mQwkbYVmCbgxjO80G0gG0dMbAXtz2xSKQkrI6tW9pHT2xauEdtDVC089SNdB4VrLArINo1G1Vf8rfPFdy/C3qtAEDrtb988H8Q4atCl8ak9FM/nhZOPAYp8ln4jw+rTp99QqitlpEVU+FRMlaiG9M87/PHvC+KaYAeJJ8ZuLyRAnw7xe8TAxQuD9pK+Uqa6FQqTZl3Vh0ZTZh64vOUydLiKd7QTucyfEcqTCVCpktSY3H9Jv5kScQ1fT1lFdPXvDLLwzjeoqqC5JDh2PxKIkk3uJGHeRzIZU0nUDDMX21qIO8mSPU25Y5lSzApse+YllLBUNivkT1HT64Z0u0BqCzEBlBsQrqQdwpsFi8nz3xxuFZOjDOjrm6YOjUNREmRzTxTp2GpbyTjwK1bROoECTpYAMynUg1bkaSCYt5ziu8NzIgg8yhAIU3H8z8zEi/lhsOKgEqniYMCrQQkQAbgXIVgfblhPqavgNXh6tAMFmLL8IgmdYJ5EAGALxiFsysApLOtTSLEAllgnUREBjc+XPHlWit9f3rqV0tAtpOknRqEeErfEtd1pq0xpWAki4KtcwPIxbA4/IABUVwr66gplSpaBr1EEgwWHQfnj2tQYuxd2DMrA38IXSDGkbG3574YPRCOVgKhQwTeCSGHhiJJwHTyROgOWdapDdNIIIPKSdt9sZrwMmA5DhimrS1DSraTBZiXieW4nr5jDviFYBirx3cWN5SdpYH4T0G1t+cXCstpWdS92s07DbU0FtQk257DEjZhg0G6mWBCxCxYKB6W5788ZYQG7YsLkHu6kwskEwARYgHnaJ+pwt4jw7U8lghI2BYfkWH0w0zGTLShBDr4lZmLEidibXEdTaN8e5eorCXnVJBnkfntjJeA35OO12UNDMoJEgHaOvra2Is5nFAI6xNyTa++E9UFiZnVznG9Kk2mOf6Y9T2kuWc3uNvgkPENQvYdceDNL5i9z5YCAZZEY1bMHpi3trwQ91rkc1aIKSJjrywrLW2wTlHJWTfoMeCg5adBjmYthY9Npjy6kmjQ0pAt74x6TM0HYYYrw8lfCCcSrlYA1+HC+4P7XyLlyMgkfLGy8PckAgrPM4Z5HLnUxpgQLy0n5YY5nKkET4hAvzB6+mFlqtMMdJNCL/shzAkBZg+eCG4UqMqgS7Ebch1nBVZH0jTUUIN55X3nn0jEdErTqd4aupoIgxF/fCbpPyPtiuEelycyO9U93sBuBAhR8vzwRxek4J01VVBsoEH3wJQqO9axEQTP8o2n1vbBeTy9MuQAXZYtyLGTJPS2A3QUlRXD3xMnVp/mgx84wRnsm1IXL+LYlbHFoz2WdactU5SwAECOVwfn/wBMCV+P99TVlido/QjFPcfNE1prKsrPC8mzOGKsUJvHP5XxZc81LRKUR4eeif8A5b8uuNss7UdTOpQt8JItMddgZ6+WC83x1aOXLaDDbeFokCANREcve+FlOUpcGjGMI8lRNZW22O9iY98WTJ9l1XSWqwOYKn6jb5YEyuUzZo93SBRao1sSVAg35eLflhlwSlWq0/vGAUW1C5MdAY+ZwZyxhmhG3lAXajNimmmmoAGzrz6gmb263tis/wAaWFzfF+zXZvLaSaj1Cv8AWi/pvhJkOz9Ihmpo7rJgtTLmAYGxCH5YOnqRjEXU0pylgVcL4YCQ9QEibL1/2w34xx5KQ00DLc3iL/5egHKMLs13lWsKdJdIVYIbw2HMzsfTHlTJUkkPLVBykR7RvhmlJpy/YWNwVR/cs3DOMpxFAmaZaWaEClmSBDxstUG3kKm/XqRa6NlappV9aOJBFyTIsRvqWbyPPFVrZiDi1cE7RJmKa5TONAFqGYO9I8lY7mlPn4fTYT0tys0dRRdBuU4oKk6oVfA2knwNe+pt7gC3rvh7wrOqoGgWGs6XEDSbeExYfFf09MUjiVCrlapo1hDqbACxvIIGxB6xOGmSzoLJr1CGDBEN11KZkT8M3HPljjnp0dUZ2dDyHFFCo6iKWkh2kyB8IJ53kHrbbDTJFYQt4lb49U7xo2J/pPP0GKNlc/TUanKqyoqki1MGbbT8XQXNsPMrnzUJMNSLvKvYgx4TpH4QYDDnbEGqyPRYqddFIjxN8TreYk09p3MjywNqYqoM03/EpAYhVcAKFFpI5xzxrls4HRmEB2bXAgFibnrsV2+mC6tUVA2nwMzAJ6OpMzHP36ThLsHAVwxTDggAFmJXlp2KiD5avKR1wHUy5UlQXII8LSNRURKA2IsLDyub4Or03YB1H3imVHRWIJkdTBGNMzT72dLXk6WH4GBIKysGLx54drwIn5F60lqwdJWoJZTIBEWgtcARaB5jlOF2ayVKq2pmoUztpJmPfmMMXSS/gXWbMuqwUEGSRc7yRsMerlKVeXNQb6RAWCBzE7+u2Eu0U4Png5lnYkCZ5nENXNskjUD6DDbgGWphWZr3gA/r1wZQyxr1e7o0wxPJRsNpJ5Adces5qLqsHKoSkrvJXMvlzVBaYw14VwVipbQSAJLNZY9Wtjo/Dvs+y+Tp63irmSVHig0wzG3g8hN258sA9sqwqeI3WifChmBAIjeCCRPyGIS9TultiU09FJW+SqZXhgDEd/RCW+CX3/CGA0/nhVxziYdoUwi2AHPqcFUe0hbUKpZh+FbBRH+VQBgEZhNYIRSZsAP0GLwi07kic2nGoscdnp7pmaQFi588CcSzan4SRg7O0K0amhZF0k/naMZlcutGkHcA1HE3vAO0e2J2r3FadbQnhlRTTFUjU1x+cRv74jzudZvxBY2iN/cWt5YS1+J1A0U9mPw8pPOORjnhj/2Y2jU7LJvYT9TgOFO2ZTvCPMpl6jsx8JQDxM3U7QBbVGNcxl1G0fLEXCOIMpahM621Sdha5PQADG/EM/RHhpqXP8x5+g5DDuLsVSVEa9+oLLThWETa4B3GCnypy4Do5Dm/Ig8/fCqpxuoF0GdAsAeXljODUWzFYUg0AySegG8eeHcGlZNaibrkfcFqtVR6ldwQLKlgDG5jmZtgKlmqX8QJgSGA6BipAtzxYeJcJoZekABYeK5JM9ZxVcpwxHL1PE4BhVG5O9/LEYtSbkyrTilFFgocP/haf3jF3YfCxlVG+2x9TgHO9qGZSjw6EQQQMLuJ8aqVPiVtQEGRifhnBaD0xUrVSZHwLaPIk4bbXVIG6+mI1ynaBGp6mkaTaOdoK+4+mF1TjzaStJtBjVMfi2i9gBA9ZnAuezWXQlKdBY2Es5n21R+WDuznDqfdMzoutT+MXuJ2ONtSW6gbpN7bNG4RUr0lq1MwGtJQgx6SDPuBiXM9p6iKADAFvAbeUDcQLYzM59YIZFjyGmPcYrGZoyTD25Tv74eC39ws3s7SxVOPd6sMQbWbmP30xXczmJYHmLY3yOVL/AjuRvpk/TAlUQxsRfY74tCCTdENTUbiiZDNzidFnAtBCzACT5DDzL8PIIFWU5gRJj6YaUlEnGLkWLhTniWSbLk/+Myql6Bm9SkPipTzK8vKOQOKpk+OafI/Izvvyv8ArhtR4l/CVqVWiINIhvNuoPkRY+RxD9pfCUpZzvqP+DmkXMU//WJYfO/viaUZPJRuUFgIyfFyACdI5hB8Mg6lkGRPLV7YtOT4sgdFKFzr1aFs9MNTkggctyAPfpjlOXzz09j/ALemGuS7SFWuY2vzsZEEXHSNoMYhqemfKLQ9QuGdd4NxQPBJ7wLTC96toliR4eZBH5++LCeLhQb+JV0s5U+BZIBLWHxWiZ5447Q7YEhURtIXc7GNQOkQRJN/74s3BuMFNMEAsI8LxNwVLhjpYkWmSBtuL8ktOUToUoy4OmcLqP3ZlzIOoAASeRGkwV0k29PPG9eoaZDgRTjSUAuWMDWOfpOwBwp4Jx0Vy5WoC6aWkoZvYf8AtKlT7Tyw77wSbElfCZvAAkkAi4I+p6YlxgD5sizVPUQUIB/8snZxcXmCd5Am18Lay6js6kWYBVgNF4LIZ9jHTDSvVCnVDPrbxKPwLGnwjncBcELRWp4vARcDfkSIseRkYO3c8GUqWTgecoplsuCILG088W/7OzSWkgpJ43JeozCZIsAJ5CRHviCj9m61ADnKwYoFXRR/mPIueQ9Af1c5KvTy4ZKK93TAKjY/CNM3Mk6rn54pqyi1S58jxsI4zxDQoEyXYt4YjwiYKncFj13xzXtLnWFNk1Ek2I258sMON9oIrogBbwlfDvJ8R26AgeUHFcqrUq5r4RFMh3BNoBmOc9IxTR06qTFnOlSBst2bdWV3KAAglTJ6WOJ80neOO7Q6iZVl2kX3P98e1833hZneF1GFFibzf/pgXOcZiAhMz+746uuTyRqEFgd5XLVajRmTbSbodz59MLuNA7KZCj4dzAtvhlT4jrRShAGiWY8m5iPXC3OZ9R4aYu1t5J9cTju3cFJbdvIjSq2oNBthvk+IPXcJeBdiOS8zhhw+lo0qSskxMdcHU6DBnRApdgV1bRAkyf3yxSWoniiUNKSzZXqmVADMmoMfCAeYMHbDLheQVKSs0BzIYMLgEwPy+uDnilQUSodfjE3nmb4QZmvUrg6FZo3gGB74W5SwO1GOfIw4/wAJBkAyIBB/K+NchwNsu2s1FVlsZFriYBkTyPyxFl6DCjqrkybKs8o3PzjCnP5h9tRKjaeWGSk+hMSW1dbQw445qH/HDnoBH64e8OrJ/AJoIDX1Dzk4EyFCnTyyhPFXqwJtMnl5AYXZ/MCkO7Ugt+Nh+JuceXTC1a2oZYe5m0M7hEN3MX+vtiPimSSi0Bmi2ojzN7bTAMeuJMjw4IgrVnKn8AUwfX9MDZLINmHYkxRW7O1vmeZ9Pywyq+cIV21xl8BvD1Vy4onQoGouxlo2AnqfbngLNVlVjoMciZMnzOJ8zkFpj7tiocAgG8jkT67gdDgfIcF7xwGqALuT5eWCtvNgalVVkEpvUfzw9yWWp0lA7vvKkBmYgGJvABtA64ZtlqS0ydIFJQSq82EESfqOeKuM1VRQJ1L9PfA3e5hYNsWnmWR5mcw9ZCulFAuCSFJPQf72wCnCqRp/esTVOyrFj5kjbHuVggPWbSDcIhEnzJ5YzOdoQAEREWmLxEkkcyxuTgJSWIjNxeZEXDKfcVZeDbw+h/cY94rniZIPT8sbZbIHNI9QWqT4QNjbaPM4TZxnXwurKTeGBFvfDxjulb5ElPbClx4Dq9bUuH/aRe84Jw+qfip1K1CfLUWA+QGKg5eB4WjlY3xc+NUSnZ7JhhBfNVXAPSGX6jFaqjnbsooONjEY1AI5Y1epipI0IxKmYdfhYj0OPVS2MSgW2xm15Mk/BcPsp7UVKHEkBOpa/wB083+KNJ9QQPacd7zgMgqXIBaTYjxEAiDyIBG8CRj5W/h2pkNMEXBBuCLgg8sfRXY3tCc3kqVQqSCCtUn+eytHlPj9DjzfWRWJLg7NBvh8jyhVtZRTJiwkEQASVPOSwNhyxvRyuXudJIJtDQI225bT74HWmsoygBA5IM3ERt5SPkcRLmAwGsaiBAZTEjfaLG8e2OJOuUdNXwUvM8Y0UyxIJJNQzYyTAEDmBipcX7QCmqrqWTEyNzYgxz3JPtjXi3GhcswtcELYmBz5wIGKa2eFWrqqXHl+uOnR0N2XwDV1tuFyw9+OBA3dxqY3bnHQeu5wDk3dn1Kb+u+G9PJ5ZwIKj1sf7YhzGRp07o6g9JBH1nHWpRWEiMoTeW8C+plw9ZV+HUYM8vPFwp5bL5ZBoALHdjcn+2Ky/Da7KKkARcSb38sStwyqVBZ0Aj+afpjTqSSs2ncW3tyR8YzQqN54zh3CfErFoBYKOpY8gPIGSfTAOXyhapBZQBckm2GOSdmHJQjSHM72sBzmAfLqMO+mNJiRe+VyQfxdqakqFI07NN5HOfzwwy/EfusvX/FrdakDeTJtysuK3Xrq1dQ7Huyw1HYxN/ywbms6tFalNCDSZiywSSt/PqPriWzCRZzVt/Ax49kTWr0lT4mfRPpufYXwbxuolBe5SwA+Z8+pO+EPAuJ1amZR1XUKYNgQIBXTMm04G4jmqlevo0nUx2/sekc8Z6bbUX4AtRJOS84BM1XJiCTyiNvTFs4IyU6Hd1VCOwmGiW+f0wFkcpSoZyl31lg7G2qIE+98ZxnLtXzSU0ZQbmTta+NKp1HxyaNwbk+eAM5LxEoGSJ0NB0mRHpgXh/D6hZqhQOKZuswZIsR6YJz/ABKqCA9TV/fbptjbuu7XUxOqooMAxpHKepI+WGtxWQUpPAt4hnHZwagIUQIHJRyHtg/ildzTVFXu6YFlm58yOvrjThWSLsz1G+7Qydjq9jyxDmHqV2dkVmUbm1vU7YbFpfBPNNvz+434/VAqqFFtKfIAf2wHWy/dMNZ8Wm6+t4J69cDK9Re7qBgzAcjddxB9sRZenUr1Y57k9BhVCijnfgm4nxNmEA2O+Bu/IEEETtI+mHtPJKvgVQTuzETFjz5T5YAzWRDVfFUIRQCZ38wP3zxoyjwCcZchnB+FqglgHZutwP8AKo5t1I2xLluyrPqplVVSZ7wwxA5QN/pjepxOlTE6h0AF4UEi3Sd/ljXhPFKlR2OkikFN/OQBf0JxK55kV26eIhVLKJlagWg5qShnVAvP4bRPv0wTx0/xSUAulqqm0wIBEmT5Rf0wnzFY6xHnb5D9cB5rixpZlWt8N4HWROBFSk78hk4xVPgO4nlK2lk8DGJABN/MSOuGX2o1O5o8PyR+KhQ11B/neCf/AJBvngzs1QWpV/iahAy2XUu7HY7MqjqSRt0tzE0ftFxds7mqtY71DMdFFgPYAfniugn5Ieoa4QA+aBG18QBScOOHdnjr+9+ECYEyf1jE/FGpgQqBY8oOLe7FPbHJL2ZSW6WBfBAv8sSUM1TG9iMPuAUV7tqhUsxmCNhAHy9cJ89V8UwPe+E3W6KbdqtAOezgay4uP2T9pTlsz3FQN3OZKoTJAV5IU9IOqD6jpiu8M4WK7yohQDPkf1w3fJB2FPLo1WtOyAkg9bWXbAnJbdlAjBt72zt9WabAkBUBBgsCNih9BAHuB1x5/GI1+9NGfw2vBjVvzAA9sKuA5uoaNKnme7fMme9C+IgEbmPxHSJA5zHLBxqUySe8H/69Xrc7XkxjyqadKjr+p87ZzPd4Yk92NgcanOW0oIm3niHMZYKB1OJ0rhB4QPXn88e1SrB59yt2aJlQBLPHkL/ntiNVXWtyb3w6yaUggaAxMamMGCbQAcY+mZWku+5jl++mE9zLK+zhf7Dszm9VgYIHw88LMhn0pVH74GfwzcDzjbGZmpJkkK3UX+ePcv43VWp6yTERy3JHsJxNJJFZNt4JsxxA1rpTZk2mIHzNhhbnc20wAFUWCgi3764Y8R4HVSe5B0b6Zv8AKcQ1eDJTX7xyzkTpXlPznDQcFlCTWo8P/QFw+nqJJE2wdwPs8K3iquUS5tvbnewGJOFZ5cqhLU5ZwdOqxjrH7/PGlTPvmHApUyXJB8O3v5euC5SbdcfIqjBJbufgd8Qo5ehRdcqxNpqNqmwIETEAmdh54W9nuKgZ5KjDwnUAeQ1Drg/jTVHVaVQghFlkpCBIE3No57YrWc4u1QRMLEBRYDpbCQTkh9RqDQ97S0+/zKJTuxMenOT5AXwImXV8wQjEJSUlqlydK2JA2ubAeeI+zFRjUePiKFQx/ACQC3yt74IemELpllLgiHZjy6zYKJxn09IV1rf8/wAELBdalaZMEEaiZMGRIsIttGA85VqVauxZmO0fsDEeYrlTpIX2w14TwaqR3gfR0tP54bsW5i972r9Sal2armjoJROZkk/QH64I4lS/h8qKaMoPPqx54A4lxvMU7F7dRH9sacG4JUzgarUcrTUwSbkneB7c/PCU63SeB24p7YrIZwXIU2y0yO+JJaea8o/fXEFCsaGrSt2jn0nbpvt5Yi4jlNJHdE6rADafLBtCkKa+Ihn5k7A+X98Bvz8jRX4fgIy9MigH1DxyZ3kzB9hthRn8sgpgg6qxkvcgTMAAdI/fQjM51is7DlO5845DCTPV5AOG04tsTVkksj/K9mQihqsFj+HpPLzxL3hplgwAVlGmNp1AwelsBDtOzU1FRfEB8WxMbHC3P8W1iIgWm/LA9vUk+oPuacI9I9yNAVasdRE+/wC/yxesh9lVN01SS3WF0/Igz88c84LX/CNrQel5ies47P8AZrxk1UejU+IeNfTYj6H54Ek1hMTdeWc5+07JZulTWkKQp5JY/wAM6gX5moYBmdpt5k4qPCMoqOjmTHLqYt+cHH07msoGBDAEGxBEgjzGOXdsfsqMNUyVjuaJNv8A0E7f0m3phlLp2gSW7cyqZlio1gjWOvU2jz/e+FvHcsrKs2JiOZuOfXC7PValIinV1AiJUiCCORnzwHnuIs7Sf36YGnpO00PqaypphxrNl00BtSnmBGAu+1WEsTyAmfbFh4B2TzOc0sV7uifxtEkDfSp39dvXbF94D2ToZc6O70G5LnUzm1hIsCB4jsBaxOF1NeOnzlmjpynxhFY7I/Z/mKoAql6NJvwqPG1pv/KLfleMX6nl6eSoCnlaaLVDTpOlixPMjdoFpJPOLWxvmsyBSDGlKUwRpWBM8vCJnqSJv12BSooqd9EMR4u8g92sXAbrp/e+OHU1ZTeTphpqIZmeJtTXvWZSYPemkvxsAYGn/LO5i/5FK9KAdBfUNUmm3MknY2vJjzxU81mdTA2pmDoR7RJkt6RETPtjyjxzMUlCK4gDod/19eeJ0nyUcfg5gmRaoNRBjl0tf5+WC8vwSNJqXtsNp6E4dZrizCmigAsJLsvkI8IgR4d/0wMud1KIO8TFv3fHqPUm0cS0Yp5AuJsB4FQD+WB9MBHL1xaJsPkdsNcwyEgmoiwZ5k3F9sQZupSLz3w2sNLRaOYOGjJpVQJxTd2R0uLEaaa0QXEbAksR164IT+KqNqZdCJN28IXl5nnv54ZUMwISrQomow8LFVN19QOoBwu4r2pq6iAjUjEQJB9SeZwquT6Yr9RnUcyl+xpneP11gODc2JXeOhi+Du6rJFWoETUPhvqg9bW9JwjyfFjrFSp49MaQfL+2DeL8daqpJ6YMtPhJGjqXbbJ+N8JZoZqgIHKP1nDLgLotKEKhz8ROyidj1teBcnFcXiX3YBONMtRJBdnNNDsBu3oOnmcZwltpsCnFS3RXI14xxYU1ZEMu06jzM7z/AGwpynDyih2sWEgc4Ox8pxpSo6i2gTFyznYfqcN88RVzGkGEtteFCjl8hhuxUv1F73ul+gFk61SlScoLu0EjcBeXlJM4kzPFe7TukgD8TDdz1J6TMDkPfFiyOWVVOlGCk+JmtJ97m3QRhNxXJ0VcVFQjSwJEyCAZMgnE1NSllFHCUI9LIsp2aeqne1D3a7iRJOJk4k1JSoqBgvKIt1xPxLtgaqhFHkB5mwwrzPDlBILHXcNEQCOQ6+s4fL7hcLs5G2Q4auYpNWqyVBhVmJI6neMR5LtIuXVqJT7snUIvHIi/piPhue00hQJAlhB5XIH64eUOE6KZqOAxaSoiFVQYFup88Tbpu+PBSrSrnyI+EZmnWNRmnWsMgm0cz5kWt64gzFcapiSNgdvWMTcQzAvceothKveNsCR1w8Y7s8CSk445GmSyD5gFi4RepEk+gthVxPJd2YVtQHlGCMu1VAZH5j++GNbJqpC6VdtKksxt4lDedrxtyw27Y/yJuHuR4yKk4mNAVlBi04c9nuyj5wFtK0cut3zFSQijyJ+Juirf03wEM09BhUphAy9FUx7MsflibN8VrZ0Bs1XqVYsqTCr6KBA9hhrVWhale1jHL5nKhu7RGSgfgdj4nZTGoiR7ctwMXDsDxlaVeQQ2kwfMHy9J98c54vlmNNPuyNKhRPQbW3GCsh/4au0VCSiKRezGxaem5jpbE31ZspW3po+oatMMAy3BEg9QcA1KOF/2d8bXM5QAGSm39J2+RkfLD6tSwtEounRSe1fYmhnV8a6agELUWzD+48jik8H+y6nlu8qZkiu6n7tIhSOpB3by2HnjsFWjgHMZUEEESDgO3FpOiiq7aKdUbWGlEGkaCQxU8mYKG5aYBYxzt0GzHF1RdQZlgaWAAWQbgKuxGwvG8+jLjfZVmX7ltMCNJ2iZt0n+2KJxXPVKdQjMUgNMlQ3ID8RP4pO2OB6MkzsjOMkO6FT7zvGYoxB0qAYVY/EvXf6+i/N59SPED3Y2gghyebDkosLfPCHNdotWlZJTeNiTM3M/Dyi9hgCtx0CYYmTsb7e8Rh46En4C9WKLN/Ez46g1AiI+K5tAG6iOs7+sAVuJ0mMs9WeikADyuL4qua407EkWkR0MdLRbAVSs0/Efnjph6V+Tnl6pLgv/AGY7CVnZKldAVa3dtvEbmbLAkzv9Rav/APN8k0DSyMbHRUJGr+m4Mz5b7Yc0IemacC1iqkEA73NwL+pxFleInUS4CggpCwAGBAHi+JhFpE3GOSWrJu7ottVFaz32axU0pW0qR4dQEyNxYjb025YAy/2fZjWdfd1VW0AkSeniAmfkY3xes4xIiyXBG4uDMQBJn25YjTO95pq+FVi/eEWIMSFiLm0noMD3Z8B2rkqHFOHZrQq06DQZACaTEcjpMKfIxisns5nxU8WVq3uAaZP6QD+eOrVeIzUAaWV/C0g/FNiFHLa58+mJsrnzBpMSWX4gpEkRAJIsNvpOGjrOOKM42cVrdjsw1RdWWrorTfumAt7Wx7m+yyKILuD5gfS2O00uKQ7BvAqxsJgTYlyfCdj6TiTNZoiHIUKCAxebyY1X353iL4p/Vyol7MbyuTh+Q7MKAatR9VMWAG5Mc+QA/PHuezwiAAV6EAwPljtOa4Pl8whpVKamYl1RUYMbyDIN/TFA4z9mbo7fwzajf7t4DR/laYb3jFI+oU3cmD29qqKE1ThGWTKMVYlmiTNyTyA5DCmln3OkUqSgrbUBvyuSbz64H4j3yt3LUmWpeZWGN/pbcWOCcrkGVRrKyNgWJg7zAtM46KpXJk7t1FBNfhpME1HKgyTqbxGYIUTsDN+cYEq5FiQquZ38RsANyZ2GNDxWo7rTULOwJa1r725Y8zjdzrHel3ddLFRAAkGATuLdBgpSTpmbi06NGytNbqfGDIaCBIM2E7Y8rZnWx1RJ8R+uCeB9nzmpIOlRadyfQYaV+y9KkwZaj6lvJ0xPpGM5pOm8gUW1cUqFn/drM1UDLTaDeWhfrfDCtRzC0gHzCSojRfb+9t8AVePVKbEFmZjswOIcwtarM02aRyB+vXbC9T5qhuhXV2LquTqObS/9IMD9MOOC0q1R0oBIO5JmABufYY9pV6tSKQXugBeREDyHM42yudGVql0rFzBUhh1va+Hcm1TEjFRdp/f/AGNa5pU5XRrbmWv+W2EXF+ISJX4tvbph1wnhxzwasx7ump023YxNuXviDiHZqiNncHzIP5RiKcIyyWanOOBPluHvUTU7hFPQST7TbDLI0kowFBJ5uw3Pl0A2/PAfD6kVlpOfBeD5wSoPvAw1zFXTYEyMPNvjwJBLnyQZzOTYtq/f9sCZOmU1VDRNQ7U5gDzN9/bzxpn6ojxqDPMbg/v0xDl+MMRcBv0HQDywYxxhGlLNNnQfsw7WfwuaVarhVq2YRABgc/X6Y7zVScfIxzUxyNiAcfQX2Udsv4zLd05mrSAHmV2+YNvQjBXwyOrH8SLW6YHqU8HVUwOyYVmixe9LC3jPBaFemVroGXz3B8iLg+mDuK8YpUAdbCRy/v0xzDj3aXN5xiuW8CTBfb5f7XwjfhFEV/tJ9na02Y5et4SbU6jDV7Hn6HFNfKBCSWHhMQLn5csX0dnny9I1XJqGm4d2M+I7KATyG5GKn2xVamdqdyCQ0EgfzFZOK6bd03gSVVxkSlxPP9+WPWBG0xiT+FgQQRiI5dj54umiLjJco7tk6ughWBp6jqg/zCJAUDmBaemNM7l5fVqFNWG7MS2oEQQDYG2wxEoYM6gXqSQzciBBlmMR6TyxKaIqIROuBsh87yxvvabY8FfB635nuXzoLbFjOnUQdWoWB0cpNrxgMoFqGnUJhllVB1NOozFioAkGB5Y9TNzU0SKQMhlRZMwIlh8pM7b4j4xm1Sm7fCARDLGqQQxvcAkSeeDh8GWAlnWp9033ayAVAJa3wnXvc8+hOMpZwkzS2nuWEgReAzMdiJvvNsI6/atTpfQSrCWEaSTykm7QPQYmzvEO8QAlQmkEqvw3uOUyRBJ6nyw+xgTLBmKDM6GmwOkkEtAQCL6V5nz88Q8Q4qKQLHxkLBZpifTY8iPU4qNXtNDAVmOiIkC69DFg0QN8CLnqmbqU8vSlmYwIv5k+cCT7YeGk7tgkxvwXNZ/N1h/DAFVMM1SAg5wSRvAm19sdNq8PpuxLGSpgy8Kx6RuZPpb1xnCssKNFadGhoRD8Gi528TEm94vzIxo9AVKne6dYptpWVhdVpYEEzvb/AGwkmnwhbd5Yvzy06qsMxRoDu/hsSFFhBcm5NrCBb5KcxwrKsviy+X0pMMyBSx6hVEMo2ubxhxVCuUYeCWLADxBbGGZRz0iwO3XEGYULUKOajtUj4BcgbSkWAG58+WJpvwx8Fey/ZHJiHFEJMFiHdXAiAQIhZN7WwIewnDtYpslZ2a4Icn3bSIA5SMO89mSoenUbUosgQHV/7958r+uBVq1FWKaLRCj4pbxTzggk+YPth1qzT7mB6cWqoSZnsFkyYptWD6YCJUUQfU05YSd7W9MMsj9m2VURUrZl+fxiP9E/vbBChaQJlmgQTMx+KDyifzjAGd7TOrahaRDXuR0P94w61NV+Qe3Dwgqr2V4Vl2LuJ/8Axmo1RgxibgEeX4edsEZbifD3ILquoqAU+8VJ3sd55XJGKVxrjPfldVyoIAPIeu9hbrgCmxQzdk59RPTriihKSuTyDEeDp9XszlnJQ5Slq0hlDFQR78wTYXxInZvJB0K5OgxIgiKdiOnguSeomOY50rsn2oFOsKbeOm0BZJBUj4Y8v8u0xi1VczqV6arawNW40yQYbqYuYufLEZb9N02MoqXgMzIQCpTpUEUoRLaaagFuRUAajEmwO2NMzwrKqrNWp02DFRGgAmLSEUW1eROPXqpTIGkiW8JAJPTUTMn03xBql3DVpqnxISPCbQDb4f1xO38jUjbMcLyfiBy+WkiU0qBMC4uvW0WxKaFIU1Y5ahfwwqoQSTECVkNNuQ+uIGryQYQ1SNJWAA0Cbr+HmYH/AEFbNKpD1NGpmYqpJMEWA9Z/FysMFyfyZRXwbPwqhUYd5Ro6pYFCtJSQBAXUBckXj88BUOx+UYK1TLKlyDTUksZ2LXBX09NsFUkqaKYqFGfUSki1Odwx9b38tzGIeIZxUBWPGTDsT8Q33NhAMx6euCpSXDZnGL8AmZ7JZAalNMhplQruCQNwrEtfyj5424Fw9Mjme9yhqzAIXUHHMEMbW3W0+YGNqBNTUiOTSaPvGB1bfhIi4FiPOfLB4rU6QbSFDWHhUQeXlLRy269cMtWa8genF+DoWQ7a5etS1k6GHxId58uoxU+0n2k7pR8AG78/bkDilcdzjUqjOhhX3tpv108pvin5nOkk6udvfy/vjvh1qzhcVBlizPFnzFSGJ7sb3uT68zi4cA4fKaz4UX9xitdheyT5li7fd0EPibz/AJR1P0xae0fFqaRTSyICdIO4AnfqdpPXBlFIyk2A9p+1CpTNJF1W2ib9TjmFfNMkAm0k8rk7k9ThhxPj61DqSwbl08sLaCGq6pEyb+m5vytgpf5cDrC6eSIcQDMFb4edhMfLF84J2by9SiHZJ1SVgE+HYT52n0jFZodmFGYpUh4zVJ02MaQYkg+59sdSpUlgKg7tVAUL6AdMQ19RJJQKaallzOc5jjrzfUTO5eeU+uIuI9sqjAU2aBJaYG5i5AF9j88AVBNRifL9cBVqCvUUG1sWjpwu2hZzlWApOKHdnYN/kgcgd8PKnaU5inLKJTwhRAB2k2te04rNfgwAkNhzRC/w6lYsoHuN/wA7++NOMOUaEp3Ugw9oUIhoVhaRsfMYFzPaPwkJAP1+V/3y5pOJU5GtbH8Q6+eNMvw4uJkkeQOCtKFbmCWrO9qRJUzRqW3JMY6h2N7PplQ2ZJH8RUBWmshYkXIBO7G3pPXFI4fw+mkErDdbz7dDiTjPbEiAhgAkgBQPEDY3E2aTOJam6fTDgdVFbps69wrPAorVdYse88Vwqnw7HYj3wfkkARFpakpEghydXhhnLHff4Z8/LFC7KdoFdQ5NJg5BKMvwmYZTf4bztyGLbks8KoLBF7sa00qdOkqkAQItNgPMY4pRcXTK3eUN6VBnpPp0Ez4eRJ5TO0ADC5VY6FVn1ie9qncmAdKxFp2npfB+ZrKAlQsQ6hiFcWlvDJ5iB9cTZaiadIEHVMghTMknz6t9MCrdAuhJ/ArTAaIBMFgASzG17y17cp/LC7O1SrtSlFZrqCdMny6e8e+HLZDUWovTKPpk1Q38xMBRsTFj741oZBUGimFBVZlmuRvBmbmJgcsChr8lF7QVHNMGmrvq8JFNCviU6vvEPn09ZxX83xEMBYgixB6i2Oo1OF1HQObIbMIPzFrDa2Kdx37PXqsHpNpck6uYIH4hG/oNuZxfTklhgZQs9XtYwRscT8NzbsP8NvWLfPDN/sxz+onujUVSLrsfOTFsWrKdgcywQE06SmQCzTt/SDjplOKVEo23fBSuF5N+/wBUaY+EEbtyAjzM/ljo2VVKSFjPh02fcmI25qJ9r4NyX2Z0KQ15irUeSNJTwL682jDrh/A6biWUFFANMmdTc922mwHXHJqvdJFYtJFaDVClSHViZbRJsLAFTvA/264Io5OoF1Cn3rOBsuk2FjtYzcctva1U6ifHT0Ux8GltiedhexPvgStUVmYQUCsJIOhWYm8xeBbEaS8h3N+CuDgdWACoFTSYYEeIkE6d5AA543/7Dr/dVGpoKoABJgKB6dY/XFsSwOohhc69O17+Z6Y1za1XT7uQrG+uLL5Dz2v54baqNuZTqvZ+u4K0u7YMTfvBJ335W+mEtX7Ms7UJBemCBcsWaOUWG8D6Y6ghVdYbSAtxAvsAAANt8SZSj3fhnUaYJInmxJkxvh4S28CydnNMh9n+boELTrJURiNY1MtuoLCA0TiDtXwPiNOnopUmdVlvBpkCeQBn6463Syw30eJZI9Tf9nCyrUFXTURkNQSGBVoIHv8Antht2bayLd4RwvJ9qQ2XFGvLOHIJaZC2iSdyDMTtfGUezx1q1QjRyeQRHUDzHLF27WdikzDd5TAWqZiNid4Ji/ryxzP76jUdKgZSPDAIgHr0NumOvTmmnsJTj/kXfPdqRSoihSOmkosObE3JOK7l+IPUZgWlmHhBiLbR5i588IaCu5JJMTvucF0aaKQxZwVIItFwZ6YaWn8vJoS+EGV+zNRyW5iNZEQP2OuGvBOzBSoAFLk3n4fD6Ex9cQp2nEHwm4gsAQYne9icXrgfD1qqiqKYUQdUxIMRI/mJNhjm1NTUray0YwTtEnZrgbUm1uPGBCsUA8LGYHmbX9MMXYszE07zyPUAj3g4Z12ZyAD4dkg3YwQbzcCR6AHAlUVjpIUGRJMG5JJ25Y58mbOHn4/30OAD/jjGYzHqw/g59ThfUYV/gOM4P/hN64zGYV9rGXevoQV9n9D+mHPDP8On6DHmMwsu0ZdxrxL8X9J+oxV+K/H7D6DHuMw/p+Sfqe0a9lOfqP0x2Phuzf1/omMxmOT1P9xldD+2h9nv8av/AMo/6hgmnsv9Sf6se4zHJHuf35ZR9qJs38J/rH1GB8r/AOX6PjMZh5A8HuX+Gr/Sf9Ixr2R/waf9B+pxmMxo9yNLsYXQ2f0/QYmP/Cn3+uMxmN8/QWXj6i7tD+L/AJR/042y3wUf6af0x7jMTXcyi7ELMr/xI/f4xg3jfwe4/wBWMxmFX9tjfiQdxD/hm/p/+2Aa+4/5Z/1jGYzHRLl/T/0lH+TTMf4NT+lPrhtw7et7frj3GYnp933+YZ9v3+QWvwv7/QYWcL/wX/pH649xmK/iX6k1w/0K9m/8Ch/zB9Tjl/bT/iX/AKj9cZjMbS7kV8Mr2U/fzGGdLceuMxmOyYkATiHwnHQ+zH+BS/qX/wDljMZjl1+1FI8suD/FQ/pf/S2C/wAK+n/2OMxmE+fv4JP7/wCT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4788024" y="5013175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Cantidad: </a:t>
            </a:r>
            <a:r>
              <a:rPr lang="es-ES" dirty="0" smtClean="0"/>
              <a:t>botella de 1litro</a:t>
            </a:r>
            <a:endParaRPr lang="es-ES" dirty="0" smtClean="0"/>
          </a:p>
          <a:p>
            <a:pPr algn="ctr"/>
            <a:r>
              <a:rPr lang="es-ES" dirty="0" smtClean="0"/>
              <a:t>Precio: </a:t>
            </a:r>
            <a:r>
              <a:rPr lang="es-ES" dirty="0" smtClean="0"/>
              <a:t>4,5</a:t>
            </a:r>
            <a:r>
              <a:rPr lang="es-ES" dirty="0" smtClean="0"/>
              <a:t>€</a:t>
            </a:r>
            <a:endParaRPr lang="es-ES" dirty="0"/>
          </a:p>
        </p:txBody>
      </p:sp>
      <p:pic>
        <p:nvPicPr>
          <p:cNvPr id="1026" name="Picture 2" descr="http://www.lovevalencia.com/wp-content/uploads/2010/10/horchata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354" y="1536079"/>
            <a:ext cx="4457700" cy="316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384416" y="3125985"/>
            <a:ext cx="38763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 horchata concentrada para</a:t>
            </a:r>
          </a:p>
          <a:p>
            <a:r>
              <a:rPr lang="es-ES" dirty="0"/>
              <a:t>m</a:t>
            </a:r>
            <a:r>
              <a:rPr lang="es-ES" dirty="0" smtClean="0"/>
              <a:t>ezclar con agua. De un litro de</a:t>
            </a:r>
          </a:p>
          <a:p>
            <a:r>
              <a:rPr lang="es-ES" dirty="0" smtClean="0"/>
              <a:t>concentrado se obtienen 5 litros </a:t>
            </a:r>
          </a:p>
          <a:p>
            <a:r>
              <a:rPr lang="es-ES" dirty="0"/>
              <a:t>d</a:t>
            </a:r>
            <a:r>
              <a:rPr lang="es-ES" dirty="0" smtClean="0"/>
              <a:t>e horchata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16878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684584" y="1196752"/>
            <a:ext cx="5064953" cy="1695631"/>
          </a:xfrm>
        </p:spPr>
        <p:txBody>
          <a:bodyPr>
            <a:normAutofit/>
          </a:bodyPr>
          <a:lstStyle/>
          <a:p>
            <a:pPr algn="ctr"/>
            <a:r>
              <a:rPr lang="es-ES" u="sng" dirty="0" smtClean="0">
                <a:effectLst/>
              </a:rPr>
              <a:t>Longaniza de Pascua.</a:t>
            </a:r>
            <a:endParaRPr lang="es-ES" u="sng" dirty="0">
              <a:effectLst/>
            </a:endParaRPr>
          </a:p>
        </p:txBody>
      </p:sp>
      <p:pic>
        <p:nvPicPr>
          <p:cNvPr id="1026" name="Picture 2" descr="https://encrypted-tbn3.gstatic.com/images?q=tbn:ANd9GcTqhr19HONQTvJnmmRdxD5JD2PWT4_venfalGPw9yij7F-MHVQ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628800"/>
            <a:ext cx="3733022" cy="1947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4926343" y="4610745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Cantidad: Envasado al vacío por cuartos. Precio: 11,5€/kg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4114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987824" y="260648"/>
            <a:ext cx="31683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 smtClean="0"/>
              <a:t>Arroz</a:t>
            </a:r>
            <a:endParaRPr lang="es-ES" sz="8000" dirty="0"/>
          </a:p>
        </p:txBody>
      </p:sp>
      <p:pic>
        <p:nvPicPr>
          <p:cNvPr id="2050" name="Picture 2" descr="https://encrypted-tbn0.gstatic.com/images?q=tbn:ANd9GcTKROLktwh6z8zM2REuum83Fbhei2A9m1Crk22tEOp86MGVmItz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420888"/>
            <a:ext cx="4464496" cy="334406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5404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43608" y="2491155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 Campana   (Arroz Normal).   </a:t>
            </a:r>
            <a:endParaRPr lang="es-ES" dirty="0"/>
          </a:p>
        </p:txBody>
      </p:sp>
      <p:sp>
        <p:nvSpPr>
          <p:cNvPr id="3" name="AutoShape 2" descr="data:image/jpeg;base64,/9j/4AAQSkZJRgABAQAAAQABAAD/2wCEAAkGBhQSERUUExQVFRQVFhUYGBgYGBcYFxgXFRcVFRgXGBQXHSYfFxkkGRQXHy8gIycpLCwsFR4xNTAqNSYrLCkBCQoKDgwOGg8PGikgHSQsKiwsKSwsKSksKSwsLCwsKSwsKSwsKSwsLCksKSwpKiksLCwpLCksKSwsKSwpKSkpKf/AABEIATQAowMBIgACEQEDEQH/xAAcAAAABwEBAAAAAAAAAAAAAAAAAQIDBAUGBwj/xABKEAACAAQDBQQHBgMFBQgDAAABAgADBBESITEFBkFRYRMicYEHFDKRobHBI0JSYtHwcoLhFTOSsvEkQ2OiwhYXJVODk9LiNDVU/8QAGgEAAgMBAQAAAAAAAAAAAAAAAAECAwQFBv/EAC8RAAICAQMDAwMCBgMAAAAAAAABAhEDBBIhBTFBE1FhInGBFDIjkaGxwfAVM+H/2gAMAwEAAhEDEQA/AO3wiZNC6mI9fNIXumxvFcWvqbw0rE2WLbQHAXhl9onoPKILG3SHZU4HJvIxKkKx715ucA1Tc4gzpljaGmn9YLQix9Zb8UH6yecVwnX5wSzb84LQFiao/iMAVrc4rS/KElzC3IZaeut+L5Qfr7c4qu1JgYzyg3IC0/tBucH/AGm3SKpSYEyZYXzgtAWjbQY/0hkzSczETFlDYqj5Q7QUWHadIS07pEVKq8KDwWBJSdFnSVOIXijmaEcbGJmwCcA8ITGi5vAgQIiMq9rA2yiuebbSLLa0zIRUtIJiS7ERt5p4HO8IVnJN9PhnDySANIcxZZCIWAysr4mDKCHTMyFhxz8IPsra6X90KxiCvugDjDqpAEFioYw5A2GeeULK5Qs9RBlcuRhWMYWUOF4cwjjrB8BeFFQSBz+kFgMAg5i5g+yy6xI7G2loUywAyKU42hDgcreETFTPoOkIaTxgAiimvDZQ84sElFjzt7oAphbPLif6dYaHZGl3624xZbGYaCIM1r5AWHAfrzMO7NmhW84lYGhgQlWygQgKjakzvZ8IgyZt2B5GHdqm7RFlqB4wNiokIkCEKxg6vakqUuKc6INAWYC5+vlELJxg5OkrHpaQ4FvCaCck1MUp0dDxU3HWE11SshDMmsqSxYFieJOUOuA2Pdtrn28jiplCHXj+7xTtvxRf/wBMv/m+VoOn3wo3awqZVzpe4F/MWiO5PyX/AKTMuXB/yZdDS/GEhQTC+xJGIMuG17jPLmCIzR3/AKEf7/8A5H4eUD47kMenyZL2RbNEwANoWqjj4xmf+8SgLC84/wDtvYedov6DaMqemOVMWYvEqdPEaiBNPsSyabLjVzi0vlD6JiGUKAA1hD1qS0dndUUDMsbAef0jNv6R6EHD2rHqJbEe+G2l3Fj0+XJ+yLf4NbTSATnoM4W8u78gIhbE27JnqWkTFmDLTUHquojO7a9I9PInzJTpOLIbEqFtwOXevxh2krCGmyzm4Ri79jXVByAW1tegiFVTb6f69Yxk/wBLMi2UifbrhA9+cSt2t9ErXdFlOjKhcEsGBFwLaC2vziHqRbpMvn0/UQg5yjSRe4oKXM+BhlgT4Wg1zyzy90SizGzRyp3dECKulnkoIEWEQV575iMBc3h2rN2MR5MzXL/SFISHJh/fjHMd8Jcytq6gSs0pJfW3ctjtbiWLeSR0LalYJMuZOOktCw6kCy5eJtHNN0d9Uo1m9pJM1pzXZsQFxnlYjmzHzjLla7M7/SsWRKWbGra4X57/ANCZ6K9vdjV9kx7k8W1y7QZqfE5jzEbz0o//AK2b/FL/AM4jipqAs3HKutnxJnmtjdfdlHXN79qiq2KZy/fEokcmxgMPJriFincJROh1DTbdXizJVbV/dGN9FuzJU+qmJORZiiUSAwuL40F/dFj6Ud1KemWXNkKJeNyrIPZNgTcA6afGKf0eJNM6cJDYJ3YPgNge8GQgEHna0U+2tuVFQ/8AtDs5QkAHLDnmAoGRiq4rFVcs2vFllr3OM6ikrX49joHoj2k7yaiUxJSWAVv93EGBUdMr2jn+wJYNZIVgCpnICCLggsMiDHZtytn00uiBps1mKSzH2i1rHF1Glo4xsnKsldJ6/wCcRPIqjBMz6LJHJl1DiqOt78bp0po5riUkt5aFlZQFzHA21Bjnno1q3XaEpVJwviVxwK2JJPgYPfypq5dRMkT50x5d8SAnushN1uABe2niI1Hokk0xRyB/tIyYk54DoUHAcD4Q29+VVwQjGWn0EnN793b4sy+9u22razskJEpZgly14XLYcZHEk3PlHW6XdClSQJPYSyuGxuoLHLMltbxw+i+xrkx5FKhcX8syxj0ReLdPUnKzF1dvBDFDE6VePJwStaZszaDiUxHZvlyaWbMFPO6m0dvoJ6TpSTQqkTFDDIE5gHX4Rxr0ouDtGZbgssHxCiNrVbdOz9kSAcpzSlRBxBKg4vBQb+6I45KMpJ9kW9QwvUYsEo/vlSMv6Ud4xNnery7YJR71vvTPLUD53jS7ibA9VpAzi06fZjzVLd1fr5xiNw93/W6rE+cqX35hOeI6hSeZOvS8demE3JIy4eHCFjW5ub/BX1PIsGKOkx+OZEMmxhwZQiZzMKveL4nnWKo27i+ECE0vsCBFhEdnG7N4mI6k5w65zPiYQoziMxIqN7tiz6mlEuRY4pil7m3dXS3PvZ+UOJ6L6LCAZbXAFyHYXNszrFyAeHzMOrMI4n3xWlDu0bIavNCChCVJX2/yc/3x9GQlS1ejWY5xWZL4jYjJh4HXxhjZGzas7NqqVqeaD3XlgqRe7DEov4A+cdLM9uDH4QQqnva9stcoj6cU7Rsj1XM8ahkW6ndv4OeejPd2pkVhebJdE7JhdhYZkRB9Km7nY1AnqO5O1toJg194z98dSasfhztwiJtrZQraebIci5F0PJhoff8AAmD0ls2Itx9Vn+rWeXCfD+xzL0db3erTexmH7GaeOiOcg3QHQw3Q7jVoqUf1d8InBsV0thD3v7XKJn/c/V/jk+9v/jHSd3tn1EulEqe6tMTJXS5uoGV8Q9rh5RXjxylSknwdDW67Ficsmmkm5cNf5KL0p7udvTdso+0k3OWpln2h5ZH3xyjYe2XpZ6zpZzU5jgynVT0IjvcqpuQr94Ndc/r0Mc/2h6HHaa5lTkWWWJVSGJAJvYkQ8uNykpw7lHS+oYoYpYNQ+PAN6N0PX1FdRWYzAC8vIEtxIPBr5EdIlUW+m0ZcsSmoZjzFGEPZxe2QLAAg+8Rebk7oT6HGrTkeW+eEBrq3NSemvgI0DPMBIuTbpE1B/u5TZkza2C/hNLJGP7XymjnewPR/PnVBqq+y3bGUNsTNfLFbJVGWXlEjfHcisrakvilLKUYZYLHJeJsBqTG4ZCfav53+UFNOLICwEGyO2in/AJPN6nqKuFSXhL4MBs30c1cpSq1qyVY3Il4sz7x840mw9gmlSYGqXqHcqbtfu4eV2MW5QXvCSMre/mYIxUexVn12XPam1z8EWYINYKaR5wiRMxGLImJjlM3dHn84EIpz3R5/MwIssiOX18T9YblN3rQ4py9/zMMMO9f/AF98RmJE1Twhay4blt8IeVhFZIRMOWXCC2tUTFwdmCbqxNgDoFsTcddIfKwa1TZZm0Jq1QpK0Q5ta9ze4TGAXCXsMAOQtoTxh+jqWM8qScOFcPdtfu5n2efWHXq3Btf5RB3hqGCybMQSc7G19Irm1jW+3wVNNF4GPeytyN738uEUdLVzyvexA3lG1rmxbvEG2QtlbWLOtn9mpdnwr4X/AGYZartL7Uze5zC+UW5JJvl1xY6CoJrNOe5mYRcKGBseZvb3ROZms2VrA4bG5OXK2RvECTVh2CiawOtipUkeYzgLtBSSBMcgZFgpwg/xQ4TilVgQlFR2Zv2mK8viTlbvG/0iRPlziGsH9pSBwPczB7wIF4k1M4IQDMcs2irqYTKqw+LCzYl9pWyYfqIrUYp1fIklY5UMe5iFjhz42NtITiEBlOtzAAHnE7Lkhma1tPP6wgwvFn04Qywz0hWNDc9srWhFOtgYXNFhBStInEGN0/sjz+ZgQVIvcXwgRYRHB+/eYbBzhw2+P1MIYZ365xCYIkJzHLXnD6+6GUb6Q+p5RWMNj4wtTeCPygDWABMxOEQ9v0zNJlFFLYWNwMzE8rASYV0P6fGI5IKcXF+SLVkSvmNPMsLLJUYmYPdBe2EDMdbxVLTzhTzZJluSrqVyJvc5gHjzjQTKl87Ej3QFqXPHzyzy1iqWCM5W277EdhXy6J2nntAx+zIlvbJLjMHrqIapHmU9PMUowYEkMLFc7Z3i29Ybmfh+kG5V0ZZlyrfLxEH6dLmLp8/1E4FXKp5rNIqADM7tnFwD94XF/H4RKpKNhNmzXGEuLKtxe2WZt4CJCkKFWXcKosPnBg87+JhwwpU337/kagC5AgvnBGZaG59YiZsyrc5YiAPjFxck2LPMQ1Mhbre9/hCZhtABHcQm2R8IVMOUEkTiJh0Uv7NfCBCqZ7IIKLCA0/HxP1hoPob+MGs7FfmGIPxhJTlYZ53ERmNEgvlnplEweERQoIsed/8ASHlU3vn+sVDHw0KW0JWXYDiR8tYUDlAATDQA659YVh84bzvf92hxpogABY30PjAKeB+cHjgmQj98IAARwhLJfLr74MEDK0Bl56CEAoACG3YLf9iGKutwkKq4nYMQNBZbYmZjkqi4v4xVbSrV7JHY9ojXXEneko33XZPamJcgHgOUMvhiciRVbWUKzXIQC3aAAjESAoUH2zc65L1hvd2qSY01St1Kg4z3sSEHN2OQIsyldARpFZUU4dkmVV1DBJZl8A7KZRGIezKY4DnoQpi5rKRZaAqpdLErKFglwLs0zjMbLTPTreGl5NTjGMdvliNnViszICT2fsNmA8rRSCfawkYSeNgeMTZjXHSKl1VpS1qTDNZbljoOxP8AeSgn3bDO2uJMzFoep5e6GzNlirtf6xtoA0PgYExoQdD4GHEoYmkbuL4QIco5fcXwg4tIDYtmRxJv8RDbLkcr+docQagHifnDTvbgTEJjQ9Ivb9OESKcnLiYRSDF+XxiWZeHW3lFVDFK0FM6cYRLa17fPKHGfwgsYoi/uhMoG1v35iAXy6wA3G8LgQ4F+MEWNgOuUEWtB4DrBYAtqL87QB8YPDllCCsAyvr5LArMQXaUSwAzLq395LA6jMdVERaArYTZS9jJmP2mG2KY5YfdTMSg1rnjrpFvM0ilNIkrtpQYSRU4mlzfwv7TSyToL98LxBYRKLNWOScaI+3JtKk/G3eeZZGU4ymeEEuAcJtiQkajJuEA0hWYJk53xKxErsznPlnML2NrZBmUnK1gbw/S04ZschExEAPOIIkghcN5Uv/eNbK+Q6mLGTSKhLC7OfamNm7dL/dH5RYQ2XSyqCpd6Igo7j7VVRb4hIX2Sb3xTmHttfOwy8Yks5Ynn14wsjS+p4QZNtYjdmOUm+4yVOdzCcOR8DBzm8YJdCOhiUe5W+w/RjuL4QIOkHcXwgRYRIjCxb+ImG7m4h+rOZ8TEfFp0iMwRKQRJlHziLLmZC+USFOekVWSHUtw84ULX+kFgysLga5QQQQAOTGC5+/wg58yUkozZrBUAuxJyAvDbMeUVm95P9l1F9ezb/MIafd/BZigpzjF+WkWmy9pU9TiMmaJgWwbCdL5j5QozBiIHAkRg/Qu3dqfGX8njfoty5PdAZszkLCGvrimi/WadafPLEm3Qg3vB2/WHZcoFbqwccwQfcRlDOLPKE1Rl+4CDxPuhtpIIOJVdSQbMARcaGx4w8sAi39IQJ0IYX1/fQCCIhTNlDZW/SCwEzFGX7MIYQbmEcPGHYDLNnATSCawgpR5xKPcGSaM9xfCBDdIe4vhAiwrGqo5t4n5wwjQ/O1PifnEcZmIzJIlCUDEhQDlEOSxvcE58DEpWt4xUMfQnO2nDrChe+sIltllCk6mGFBsYrN7B/wCGVF//AC3+cWLeMNbWoTPo50lbBnR1HK5GXxtDXkuwy25IyfujE+hg/wD5P/p/9f6xeekaezpJpJRs9TMA8EGZJ6XtfwMZTcybVbOmTVejnOHsO6NCt8wdCLExe1uyqur2i02WewEhFWWzy8QJYd/CDrmSLxXCX8Pb5O5qoR/WvM2ttWnfxwVPoq2s0iqm0kzLFewPCZLPeFuo+UdLnLYnrnHKNs7rV1PWpPQNUPiEwvLTCMQOYKjQ5f8ANHWZhxIr2KmwNjkRexseufwiWNPa4vwZOqLHKcc0GnuXNe42RCTc/pCGbxg8VhrraCzlUAwlz+9IWZnE8NIQzX0zgoQl1howvARwMIvABHI1POEse6T0PyhbrYQiZo3gflE49wY9SL3F8IEO0o7i+ECLCBGqvaPnEJZlmz4xNqxmfExED36/rFcxxJQtl5wVbtGVTy+2nvhXS3M8gB7RhC5c4x3peDYae3sd/wAMVha/kPnEG9sdxs0mFZ80cbfDNRsnfuinOFDFGY2BdSqseQbS8aCq7KUjPMIVFFySchFPsrZcidQSZbIrSmlS8tPujO40N755RX79d9aahl3HbzFBte4lS7X59NeUWcqNtIn6OPJmUIWlbv7I0Oy66RUrjkuHANjY6HqDmIcnbXp5DCW81EdswrMATf5ecc03CqTR7Sm0rnJyyfzKSUPmLjzEQ9/tntNr6plz7KXLcj8tlUkeF7xD1ajuS5Nq6ZB6h43L6atM6/W7RlykLzHVEH3mNhzip2xvbLlUjVMrDOVSo7rWHeYLrna19LRy6t23NrqRJRvaklNMmNwYqQqfD5GH9ln/AMFqx/x5fzSF67fZeC2HSI40nkdvck18M1NN6Sp8yU05KEtKQ2ZhMvawzywcjGg3W30k1wIUFZgF2RtbHiCPaF4zvopmKKGcWsFE1r35YFv8IyO4U3BXGYuUuWk1mPAIFOvwt4QlkktrbuyWTQ4Z+tGMdrh2fudVqd4qNJ4p3mKJpIFje1zoCRkCYm7TrJNNKabN7qLqczxsABxMcX25suYZCV5JvPmzCfygteWR7iPdGw3n2v61sVZnFmlBujhrN8c4ccn7rXYoydOhH03FtpupfDNfsneGRVSmmSTiC3xC1mBGeYMMSd5kaiarAKqEdsJtfuXFiRzIjlbCfsmq/Ejr4LMlsPgwJ8ouZu0QmxJCG/200qbZnAJrO1hxyAHnCjmvh8Mnl6ZCLTg7jJqn8eS43G36mVc+ZJnhFYjEgAtp7Sm+uVj5GNK+TEXjle1tqrK2jLqpUuZLlkoe+hTFayOQOIKx1qpsQGGhH9R8IcG5Rp90Zuo4Y45xnBUpLt7MiTzlDcx7Sz4WgVGovzgpq9wjw+Yice5yn2LSll9xfCBD1NL7g8IOLCJUVp7x8YgKp5X8IsK1e8fGGUEVyJIXKlZZGCrdly6uSZE4ZcCNQRoynn/WEicBl/rEqUeN4gmTjJxalHujNU+5FYierrW2pjfLB9oFOqg3yHnxiRP3EM6qxPMdZMqUkuTgciZ3RmS1suMaOZNYDI+/OAlS41tDqHk1frc92mr58e5g9v8Ao3qEnpNpWaaQQxMxxjDqcu8bXFgI0ez9hTTtCdPmywJU6nRDmD3rKGW3kYvvXjxt+/OF+ttyFvOBQgnaJT1+acVGVcKrMjS7iNIoayUlmmTsQTO3cB7i3OmVzFE+wJ1LsiqWeoUtNlMACDliQajrHS1rCdLfGI9ciT5ZlT5eJWIuADbI3FyNMxA4R8FmLqOVP+JynJN/g5x6Pt05dZJmma84BXC4VcqpuAcxbMxr9qbmiXRPIokVWmlVdmPeK/eJY5nwi32RsyRTKyyJWAMbkC5uQLXziX603L4GHHHGMakLU9QyZMznF/Td0zKVfoukmSUWZNx4bIWmMUDD8mltffEKj9HdQtHMpmnS7PMSYtg1lK+3w4i0bb1h+XwhLTnztf3ZQtsLsrXUNRt2uV83+SHvBuvLq5HZTMioGFwM1IFrjmOYiNszc2VJWnxMztTB8JNgpaZfExXnnlnFgKhjlc5a6wRMSbi3dFC1GVR2buPYVW0cibbtUSZh9nEA1idbXhNRPGGwHIDgB0ENn4DX6Q3MFxnbyg3fBU22qbI72L9RlCpp7h8vnBTBYcL5wJ3s+Ygh3IsvqY90eECDp17o8IEWkSo2ge+3jEBWtfP9mH6qbd5nRjESW1/OKZkkTguQ0uL+cPoMs4iSTewPA6/SH9p7TlUsozZxyGg4k8ABxJhJefBKMXJqK7kiXKIzJsts7xVV2/FDIuGm42H3UBf4ju/GOYbz77TqxiCSkrhLU5W/MfvH4RS0NC85wktS7HgPryEVPMk6ij0eDoqUd+olXx/6dOqPS7IH93Tu3LEVX9YjSvS1NmHDJowzHQBmY+5ViLsz0dSpID10zPhKQ69CwzPll1i5G2llLgpZSSU5gDEfOKcmq9NfW6+PJk1Gbp+H6ccN7+7ol022dpsMTyqWnX/is17fwg3iXI3lZD9rOlv0lSnA/wATP9IzZMya1u87HzP9ItP7ESSna1c1ZSa6j5nj0F4zw1eozOsMfyzj5NRv/bFL7FlM32H3ZZ8z+kOSNvVUz2JGXM3A95tGC2v6XqOm7tHI7VvxtkPHPvH4RR0m9+1tqzezkMUX7xTuIo5s+vle8bo4c7/7J/yRnpnYzW1AzmNTy/4icvjE2inuwv2kt15quXvxRidm7l0tAvb107tpmuKaSUB5JLObHxvDG0t/K2fdNm0Uxl4TZi4V/lVrD3xrjj28tsdHRZs0WuSAOZyHvMUe0t9KGT/eVMkW4Ygx9y3Mce2ruTt2qJM7Eb/dM6WF/wAIa0Z+s9Fu0pYuaZmH5GRz7lJMWWhnaG9LGzCbesLb+B7f5Yl0m/ez55wpUyiTwJwH3OBHmapo3lthmKyMNQwIPuMM3hWM9WVMq4uh+uXQw27d1fERwz0e7+TKSckuZMY0zmzKTcJfR1vpY6x3OaO8ltCQYjRKzRyB3R4QIckJ3R4QIQjI1T2mzfGGJKjz8Yb3hxCpCgZMCfMf0vByCdDrFDfgsrgn0s0IrO5tLUEknTLMn99I5LvXvO9bOLkkS1uJa8hzt+I8Y2HpI2p2clKZTm/ef+EcD0J/yxg9hbFeqnrJTInUn7qjVjFOWT/Yj0vScMMcHqJ/j7EzdjdaZWzMK91F9tzoByHM9I6JLmyaFOxpVBb70w5knqeJ+ELrWSjkrSyMrDvHjnqT+YxRBY52p1Po/RDv5fscfqPUp6mTS4iv6jk2eWOJiSTxOsTdk7Geecu6g1b6DmYTsXZBnvyRbYj9B1jO+kr0l9kDR0ZAsCrzF4cMKH5mI6LRPO/Uydv7nJSss97PSXT7OBkUarNn6M2qqfzH7x6RxvbW8c+rmF58xnPU5DoF0AiuJvrGv9HO4bbRn96608sgzGHHki9T8BHoIxUVUVSLKof9H3o1m7QYTHvLplOb8Xtqqc+p4R6C2PsOVSSRKkKEUchck/iJ+8fGJFFRJKlrLRQqILKBoAP384yG35c6exDV6SJfBJQYn+Z7i5+EE5rGrZbihGbqUlFFjW0QV8ayQ83/AM2ey3H8Ic5eQEQ6iTWtmbkfkYW9wjLTPR0sz2K1Gbk6kX87m0Um0t3a2hOM41Uf7yWxK+8aecc3LeXu3Xwzp4unafNxjzJv7GsqTMU2fGp63ECTtOanszGHnce6KfYnpKmL3KpRPlHjYYx9G+caes2bLmShUUpDyzmQOHh9QdIwZNNkit+OTf8Acxavp+XSv6+3v4I9VtCTVJ2VbKSYp+9bvDqDqD4RzDfz0dGj+3kMZtKxybUpfQNzHIxu3ESNn1Si8maA0iaMLqdO9lfpF+k18m1DIYUzgsejdwqszaKmLG5UBSddALZ+Fo4TvVsFqOqmSG+611P4kOan3fG8dl9GFQGppYAsBhNhwysfkPfHcLDrMkd0QIEn2RAgAyO8yhZqNx71v35xEoACw5jPp+7xI3ye06Xys3zEVdfP7KmeZexYYV53OQih0nZbCO6kYHeit9YqprXyBwr/AAqLD6xtdyNmijpGqHA7SZ/l0QeepjFbF2K06qSWNC2Inkg18+HnG53lrBjWUvsywLjrwHkLRz3keOMsr/B1eo6jZijhh2aK6dOLMWY3JNzCqanMxwi6n93PSGg2UXfrUvZ9FMq53tW7o4m98CDqTn4RydLgeoy0/wAnA7lF6R9712fTCkpz9tMXvMNVU5E/xNw5COGM19YlbX2q9TOedNN3c3P0A6DSIYj1aSiqXYsSosdg7FmVVRLkyhd3aw5AcWPIAZx6e3Y2BLoqdJEoZKMzxZj7THqT+nCMb6G9yvV6f1mYtp08d0HVZWo8CxzPQCN5W1Nge8FVc2Y6ARK1FWxpW6JE8o4wtn0194iJO2VTnJpaj+W3xEZ2u3ixNhl4xLA9oD2m558Ido9vlLiZiaWQO8dVPHK2kcqeuwyy+nJL7vsav0r22O7T3TsMUk3GuE/9LRVUm1Zkru+0uhRsx1FjpGtpawAAq2OW2hHCIW8exO0BmIO+BcgfeH6xXn0u1ergdP2MjTizn+9W6aMhqaQWUf3srin5l/L0il3T3peimg5mUxGNOY/EPzD+kbKirTKcMPBhwKnUHnGP3z2KsicHlj7GcMcvp+JPI/OI6fP6i3Lhruj1HTNYtVB6fPzxwbfblEllnyjeVMAOWgJ/X4WIihmmF+jnbAmJMophyYFpV+BGZA/ze+DqZJRiraqSDGXV4VGSyR7P+55/W6Z6fM4Ge9I9F29LLqRbtJBEqZ1Rs0byOXnFx6G53cKHgQ3+KB2QmK8pvYnIZZ8TcqfJrQ16KJRSeynIhbHxDWPxvHd089+NNmZHdZJ7ogQUn2RAjRRIwnpCq+zqKYt/dntQ3uXD8jGJ2ztbtn4hF9kfUjmY1XpdFlRuCG56An/6xnKSgkylWdPmrmbJLXvPMa+QCjNrm2QinJHdwacE1Dk0O6mzTTSWnuDdlvY8EAuPC+Xwihm1Rdix1Yk+/wDfwjS7Z2wTIRCMLzM2XioGdj1vYeRjMTJOeWscbXzimsK8GbLk9STky23foe2mgH2Vzb6DzjCemTe71ioFNLP2Ug520aZaxP8AKMvfG03j2z/Zezyb2qJ11QcQSNfBVPvMcHmOSbk3Jve8dLRYPRx/LIpCbxtfRbuX69VBnH2EkhpnJjfuy/O2fS8ZbZGy5lTOSTKXE7sAB48T0AzPhHpvdfd6Xs6jWUguQLseLudT9AOQjaSLepfCuFdbeFhGX3qZuylS1tZiSwJIJtkM/OL2Y+RPH45xmd6K3/aFXPuKoy5nMxzNflccTo1aeH1CZMtFQfZm/iImJLRpR+z73MkWiGJww+UTKWcOzPHwjyCk7ujpPsPbr3CTZZIsLMLcL6xe0kxgcJHdyseN+UZrdyptUFTkHUjzGcaILfWPW9PyOeGLObqIVNmd3l2P2bdoo7jHP8rfoYpZ9EKqQ9MbYvbknlMGq+DDKOgnDMUowvlYjoYwu1KBqeba5yzQ9L5eYjPqcPoZFmh2fczY8ksM1OPdHNaWpenmhxdXltfwKnMH4iOlbYZamSlXK0cAOOTaZ+Byij322MJyeuSh+Weo4NoHtyPHyiFuLvB2TtIm5yZuRv8AdY5YvofIxocYzjsfZ9j0usjHX6dZod1/tD01ouNzUHrswj7yq58Xwk/r/NEDaNH2U1kbMDQ8wdDGi3XEvGgVRiC5uNSMgAwjVgW1bTy0eHR0uT7IgQUn2RBxqsmY/fJUZwk22CYrKfEWI+cZbdbdmTSzXnMRMIBCOQfs1FyQCcrm/DONbvvSBsDFS2Bibc8tPlGNnT1dGm1dQZElcwgw36CwGZ6ZxFtrhEXYja+0+2m49AMlHS/1vFrRSZdLKarqjgVBdQdemXFjwEcx2rv0omD1JHNjk0wBr25Sx9Ycqk2rtbAJkiYyLpYGUgP4jiyJjDj0f8T1Mjti2mf3z3sfaFSZrd1BlLT8K/qdSYpaamZ2CIpZmIAUZkk6ACN3W+hmrQAjDmL2a4t/MBn7o6JuBuLTUK42YTKi2bkZLzCA6eOpjoWmydCvRj6PRQS+2nWNS658pan7gPPmY2c1sf0huZVg5cIbnjIW1EQlLwNIhbV2ytOmJu8xuVX/AKj0jI0Nd2k3ExzY3N+sXm9WyneYJiglMIAI4W1Binpdh3zDBT7vlHn9dli04T4Z0cUaVo0FVgtkwOlolbLqEEtgWA84zczZbAe18oepNnM2WO3wjiY3GEty5NLjceWR9o1vZzMSHMG4tGq2NtYVK3taYtsQ59RGenbCz7pLt0zi43e2MZBLuQGIsF/Ux2emzkpKEU68mfUbXG75LR2IzBsRmP6wW1NnrUS7cRmp5H9IUesEJ+E5Wtx/pHdpSTjLsznNWjFyKg08xldbqbrMQ6FdNPCM5trdf1eaJkshqeZco34fyGOk7e2VLnriBCuND9CIyQd5QaVOlF5Le0LXH8SmMUME8UnjfMfHwX6bUzwNrw+5HoqqnqAkt37OeFAVmN0mAaZ8+kXW62znl1Dhh+GxGhGfGM7Vbrq3ekWmL+GwDr0KnWNJuOJmIrMxDCQAGvcDlnwjZjbcqaJ58eKt+NnS5I7ogoclDIQI0GQp94aYsptHPv8AsjSTnYzXm4j7SvMJQ9QGjrFTIxCMVt7YB1EMRX7D2DS0dzIRQTqQtyf5jn5Rpl2iuuQBtYk+/KMNVVc4WAsLdNfGJVLvCyDvIfKI3IKRq9oKzAAkgHMdctB04xVLQBTMc+yis1udhced4jf9rFIsQwz5QmVvWiXwqTfmPrEe75GFQbYV1JBKaE4s1vZL2ZdQGe17fdMXl1YA4lsTYZjM8geJ/SM3O3klMwbsBiXQ3t8Bkc7a3iDM2lKKS0MtsMqxQBiLEWsctWy1gaiNWaxayWuSzEGemIEE6aX/AEiM1fKbM9i175jpqchpGY9dkZfYDu3trfUNfne4HuhyRtOQtgJdtQM30JFwTyNr2iEoQlw0STa7F961T3OUskYMgWJ+09jIDO/SF09ZIY9wStCQbMQQFDGxtYkKQbdYzw2nIJt2CC1s7EXta3eGZtYQ4m2kUkrKQG1shbKwFvCwA8hEFgwrtFfyHul7l4m25bFFWaFx2wgIRiDNYWvzt9YUu2JIxd890uCSpNygZmsSc8lMZ6Rt4LkJKKBYju8tLcrXPvhTbcGolobm57g1534nM59YtqK7Ijz7l9K3hkWsGY24YbXtjPEgfcbjwhubtuWWGBZjAzAl8NhncMRa5ytex+EUx3gP4F/wjr+p98OSd6ZgPs21OVtT0h8ewc+5pJtEVmai2vP95w/jsMwD5RnV3rvmysT5acoDbzg27jZeECVdhPkuRUy8VsFjzAHzg9nT1eddb2FhnzjM1W0BNIsrhsxmRaxz08Y1O6tAQAYmhGuljIQcLUZQUMQqI1XJBGYgoEAGZrdmpfSK+fsxOUCBABCmbOTlDLbPTlAgQAIagTlDZoV5QIEACGol5Qj1NeUCBAAYol5QtaFeUHAgAWKFOULFAnKBAgAUNnpyhY2enKBAgAWNnJyha7NTlBQIAJVLs5L6RsNlyAFFoECACxgQIE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" name="AutoShape 4" descr="data:image/jpeg;base64,/9j/4AAQSkZJRgABAQAAAQABAAD/2wCEAAkGBhQSERUUExQVFRQVFhUYGBgYGBcYFxgXFRcVFRgXGBQXHSYfFxkkGRQXHy8gIycpLCwsFR4xNTAqNSYrLCkBCQoKDgwOGg8PGikgHSQsKiwsKSwsKSksKSwsLCwsKSwsKSwsKSwsLCksKSwpKiksLCwpLCksKSwsKSwpKSkpKf/AABEIATQAowMBIgACEQEDEQH/xAAcAAAABwEBAAAAAAAAAAAAAAAAAQIDBAUGBwj/xABKEAACAAQDBQQHBgMFBQgDAAABAgADBBESITEFBkFRYRMicYEHFDKRobHBI0JSYtHwcoLhFTOSsvEkQ2OiwhYXJVODk9LiNDVU/8QAGgEAAgMBAQAAAAAAAAAAAAAAAAECAwQFBv/EAC8RAAICAQMDAwMCBgMAAAAAAAABAhEDBBIhBTFBE1FhInGBFDIjkaGxwfAVM+H/2gAMAwEAAhEDEQA/AO3wiZNC6mI9fNIXumxvFcWvqbw0rE2WLbQHAXhl9onoPKILG3SHZU4HJvIxKkKx715ucA1Tc4gzpljaGmn9YLQix9Zb8UH6yecVwnX5wSzb84LQFiao/iMAVrc4rS/KElzC3IZaeut+L5Qfr7c4qu1JgYzyg3IC0/tBucH/AGm3SKpSYEyZYXzgtAWjbQY/0hkzSczETFlDYqj5Q7QUWHadIS07pEVKq8KDwWBJSdFnSVOIXijmaEcbGJmwCcA8ITGi5vAgQIiMq9rA2yiuebbSLLa0zIRUtIJiS7ERt5p4HO8IVnJN9PhnDySANIcxZZCIWAysr4mDKCHTMyFhxz8IPsra6X90KxiCvugDjDqpAEFioYw5A2GeeULK5Qs9RBlcuRhWMYWUOF4cwjjrB8BeFFQSBz+kFgMAg5i5g+yy6xI7G2loUywAyKU42hDgcreETFTPoOkIaTxgAiimvDZQ84sElFjzt7oAphbPLif6dYaHZGl3624xZbGYaCIM1r5AWHAfrzMO7NmhW84lYGhgQlWygQgKjakzvZ8IgyZt2B5GHdqm7RFlqB4wNiokIkCEKxg6vakqUuKc6INAWYC5+vlELJxg5OkrHpaQ4FvCaCck1MUp0dDxU3HWE11SshDMmsqSxYFieJOUOuA2Pdtrn28jiplCHXj+7xTtvxRf/wBMv/m+VoOn3wo3awqZVzpe4F/MWiO5PyX/AKTMuXB/yZdDS/GEhQTC+xJGIMuG17jPLmCIzR3/AKEf7/8A5H4eUD47kMenyZL2RbNEwANoWqjj4xmf+8SgLC84/wDtvYedov6DaMqemOVMWYvEqdPEaiBNPsSyabLjVzi0vlD6JiGUKAA1hD1qS0dndUUDMsbAef0jNv6R6EHD2rHqJbEe+G2l3Fj0+XJ+yLf4NbTSATnoM4W8u78gIhbE27JnqWkTFmDLTUHquojO7a9I9PInzJTpOLIbEqFtwOXevxh2krCGmyzm4Ri79jXVByAW1tegiFVTb6f69Yxk/wBLMi2UifbrhA9+cSt2t9ErXdFlOjKhcEsGBFwLaC2vziHqRbpMvn0/UQg5yjSRe4oKXM+BhlgT4Wg1zyzy90SizGzRyp3dECKulnkoIEWEQV575iMBc3h2rN2MR5MzXL/SFISHJh/fjHMd8Jcytq6gSs0pJfW3ctjtbiWLeSR0LalYJMuZOOktCw6kCy5eJtHNN0d9Uo1m9pJM1pzXZsQFxnlYjmzHzjLla7M7/SsWRKWbGra4X57/ANCZ6K9vdjV9kx7k8W1y7QZqfE5jzEbz0o//AK2b/FL/AM4jipqAs3HKutnxJnmtjdfdlHXN79qiq2KZy/fEokcmxgMPJriFincJROh1DTbdXizJVbV/dGN9FuzJU+qmJORZiiUSAwuL40F/dFj6Ud1KemWXNkKJeNyrIPZNgTcA6afGKf0eJNM6cJDYJ3YPgNge8GQgEHna0U+2tuVFQ/8AtDs5QkAHLDnmAoGRiq4rFVcs2vFllr3OM6ikrX49joHoj2k7yaiUxJSWAVv93EGBUdMr2jn+wJYNZIVgCpnICCLggsMiDHZtytn00uiBps1mKSzH2i1rHF1Glo4xsnKsldJ6/wCcRPIqjBMz6LJHJl1DiqOt78bp0po5riUkt5aFlZQFzHA21Bjnno1q3XaEpVJwviVxwK2JJPgYPfypq5dRMkT50x5d8SAnushN1uABe2niI1Hokk0xRyB/tIyYk54DoUHAcD4Q29+VVwQjGWn0EnN793b4sy+9u22razskJEpZgly14XLYcZHEk3PlHW6XdClSQJPYSyuGxuoLHLMltbxw+i+xrkx5FKhcX8syxj0ReLdPUnKzF1dvBDFDE6VePJwStaZszaDiUxHZvlyaWbMFPO6m0dvoJ6TpSTQqkTFDDIE5gHX4Rxr0ouDtGZbgssHxCiNrVbdOz9kSAcpzSlRBxBKg4vBQb+6I45KMpJ9kW9QwvUYsEo/vlSMv6Ud4xNnery7YJR71vvTPLUD53jS7ibA9VpAzi06fZjzVLd1fr5xiNw93/W6rE+cqX35hOeI6hSeZOvS8demE3JIy4eHCFjW5ub/BX1PIsGKOkx+OZEMmxhwZQiZzMKveL4nnWKo27i+ECE0vsCBFhEdnG7N4mI6k5w65zPiYQoziMxIqN7tiz6mlEuRY4pil7m3dXS3PvZ+UOJ6L6LCAZbXAFyHYXNszrFyAeHzMOrMI4n3xWlDu0bIavNCChCVJX2/yc/3x9GQlS1ejWY5xWZL4jYjJh4HXxhjZGzas7NqqVqeaD3XlgqRe7DEov4A+cdLM9uDH4QQqnva9stcoj6cU7Rsj1XM8ahkW6ndv4OeejPd2pkVhebJdE7JhdhYZkRB9Km7nY1AnqO5O1toJg194z98dSasfhztwiJtrZQraebIci5F0PJhoff8AAmD0ls2Itx9Vn+rWeXCfD+xzL0db3erTexmH7GaeOiOcg3QHQw3Q7jVoqUf1d8InBsV0thD3v7XKJn/c/V/jk+9v/jHSd3tn1EulEqe6tMTJXS5uoGV8Q9rh5RXjxylSknwdDW67Ficsmmkm5cNf5KL0p7udvTdso+0k3OWpln2h5ZH3xyjYe2XpZ6zpZzU5jgynVT0IjvcqpuQr94Ndc/r0Mc/2h6HHaa5lTkWWWJVSGJAJvYkQ8uNykpw7lHS+oYoYpYNQ+PAN6N0PX1FdRWYzAC8vIEtxIPBr5EdIlUW+m0ZcsSmoZjzFGEPZxe2QLAAg+8Rebk7oT6HGrTkeW+eEBrq3NSemvgI0DPMBIuTbpE1B/u5TZkza2C/hNLJGP7XymjnewPR/PnVBqq+y3bGUNsTNfLFbJVGWXlEjfHcisrakvilLKUYZYLHJeJsBqTG4ZCfav53+UFNOLICwEGyO2in/AJPN6nqKuFSXhL4MBs30c1cpSq1qyVY3Il4sz7x840mw9gmlSYGqXqHcqbtfu4eV2MW5QXvCSMre/mYIxUexVn12XPam1z8EWYINYKaR5wiRMxGLImJjlM3dHn84EIpz3R5/MwIssiOX18T9YblN3rQ4py9/zMMMO9f/AF98RmJE1Twhay4blt8IeVhFZIRMOWXCC2tUTFwdmCbqxNgDoFsTcddIfKwa1TZZm0Jq1QpK0Q5ta9ze4TGAXCXsMAOQtoTxh+jqWM8qScOFcPdtfu5n2efWHXq3Btf5RB3hqGCybMQSc7G19Irm1jW+3wVNNF4GPeytyN738uEUdLVzyvexA3lG1rmxbvEG2QtlbWLOtn9mpdnwr4X/AGYZartL7Uze5zC+UW5JJvl1xY6CoJrNOe5mYRcKGBseZvb3ROZms2VrA4bG5OXK2RvECTVh2CiawOtipUkeYzgLtBSSBMcgZFgpwg/xQ4TilVgQlFR2Zv2mK8viTlbvG/0iRPlziGsH9pSBwPczB7wIF4k1M4IQDMcs2irqYTKqw+LCzYl9pWyYfqIrUYp1fIklY5UMe5iFjhz42NtITiEBlOtzAAHnE7Lkhma1tPP6wgwvFn04Qywz0hWNDc9srWhFOtgYXNFhBStInEGN0/sjz+ZgQVIvcXwgRYRHB+/eYbBzhw2+P1MIYZ365xCYIkJzHLXnD6+6GUb6Q+p5RWMNj4wtTeCPygDWABMxOEQ9v0zNJlFFLYWNwMzE8rASYV0P6fGI5IKcXF+SLVkSvmNPMsLLJUYmYPdBe2EDMdbxVLTzhTzZJluSrqVyJvc5gHjzjQTKl87Ej3QFqXPHzyzy1iqWCM5W277EdhXy6J2nntAx+zIlvbJLjMHrqIapHmU9PMUowYEkMLFc7Z3i29Ybmfh+kG5V0ZZlyrfLxEH6dLmLp8/1E4FXKp5rNIqADM7tnFwD94XF/H4RKpKNhNmzXGEuLKtxe2WZt4CJCkKFWXcKosPnBg87+JhwwpU337/kagC5AgvnBGZaG59YiZsyrc5YiAPjFxck2LPMQ1Mhbre9/hCZhtABHcQm2R8IVMOUEkTiJh0Uv7NfCBCqZ7IIKLCA0/HxP1hoPob+MGs7FfmGIPxhJTlYZ53ERmNEgvlnplEweERQoIsed/8ASHlU3vn+sVDHw0KW0JWXYDiR8tYUDlAATDQA659YVh84bzvf92hxpogABY30PjAKeB+cHjgmQj98IAARwhLJfLr74MEDK0Bl56CEAoACG3YLf9iGKutwkKq4nYMQNBZbYmZjkqi4v4xVbSrV7JHY9ojXXEneko33XZPamJcgHgOUMvhiciRVbWUKzXIQC3aAAjESAoUH2zc65L1hvd2qSY01St1Kg4z3sSEHN2OQIsyldARpFZUU4dkmVV1DBJZl8A7KZRGIezKY4DnoQpi5rKRZaAqpdLErKFglwLs0zjMbLTPTreGl5NTjGMdvliNnViszICT2fsNmA8rRSCfawkYSeNgeMTZjXHSKl1VpS1qTDNZbljoOxP8AeSgn3bDO2uJMzFoep5e6GzNlirtf6xtoA0PgYExoQdD4GHEoYmkbuL4QIco5fcXwg4tIDYtmRxJv8RDbLkcr+docQagHifnDTvbgTEJjQ9Ivb9OESKcnLiYRSDF+XxiWZeHW3lFVDFK0FM6cYRLa17fPKHGfwgsYoi/uhMoG1v35iAXy6wA3G8LgQ4F+MEWNgOuUEWtB4DrBYAtqL87QB8YPDllCCsAyvr5LArMQXaUSwAzLq395LA6jMdVERaArYTZS9jJmP2mG2KY5YfdTMSg1rnjrpFvM0ilNIkrtpQYSRU4mlzfwv7TSyToL98LxBYRKLNWOScaI+3JtKk/G3eeZZGU4ymeEEuAcJtiQkajJuEA0hWYJk53xKxErsznPlnML2NrZBmUnK1gbw/S04ZschExEAPOIIkghcN5Uv/eNbK+Q6mLGTSKhLC7OfamNm7dL/dH5RYQ2XSyqCpd6Igo7j7VVRb4hIX2Sb3xTmHttfOwy8Yks5Ynn14wsjS+p4QZNtYjdmOUm+4yVOdzCcOR8DBzm8YJdCOhiUe5W+w/RjuL4QIOkHcXwgRYRIjCxb+ImG7m4h+rOZ8TEfFp0iMwRKQRJlHziLLmZC+USFOekVWSHUtw84ULX+kFgysLga5QQQQAOTGC5+/wg58yUkozZrBUAuxJyAvDbMeUVm95P9l1F9ezb/MIafd/BZigpzjF+WkWmy9pU9TiMmaJgWwbCdL5j5QozBiIHAkRg/Qu3dqfGX8njfoty5PdAZszkLCGvrimi/WadafPLEm3Qg3vB2/WHZcoFbqwccwQfcRlDOLPKE1Rl+4CDxPuhtpIIOJVdSQbMARcaGx4w8sAi39IQJ0IYX1/fQCCIhTNlDZW/SCwEzFGX7MIYQbmEcPGHYDLNnATSCawgpR5xKPcGSaM9xfCBDdIe4vhAiwrGqo5t4n5wwjQ/O1PifnEcZmIzJIlCUDEhQDlEOSxvcE58DEpWt4xUMfQnO2nDrChe+sIltllCk6mGFBsYrN7B/wCGVF//AC3+cWLeMNbWoTPo50lbBnR1HK5GXxtDXkuwy25IyfujE+hg/wD5P/p/9f6xeekaezpJpJRs9TMA8EGZJ6XtfwMZTcybVbOmTVejnOHsO6NCt8wdCLExe1uyqur2i02WewEhFWWzy8QJYd/CDrmSLxXCX8Pb5O5qoR/WvM2ttWnfxwVPoq2s0iqm0kzLFewPCZLPeFuo+UdLnLYnrnHKNs7rV1PWpPQNUPiEwvLTCMQOYKjQ5f8ANHWZhxIr2KmwNjkRexseufwiWNPa4vwZOqLHKcc0GnuXNe42RCTc/pCGbxg8VhrraCzlUAwlz+9IWZnE8NIQzX0zgoQl1howvARwMIvABHI1POEse6T0PyhbrYQiZo3gflE49wY9SL3F8IEO0o7i+ECLCBGqvaPnEJZlmz4xNqxmfExED36/rFcxxJQtl5wVbtGVTy+2nvhXS3M8gB7RhC5c4x3peDYae3sd/wAMVha/kPnEG9sdxs0mFZ80cbfDNRsnfuinOFDFGY2BdSqseQbS8aCq7KUjPMIVFFySchFPsrZcidQSZbIrSmlS8tPujO40N755RX79d9aahl3HbzFBte4lS7X59NeUWcqNtIn6OPJmUIWlbv7I0Oy66RUrjkuHANjY6HqDmIcnbXp5DCW81EdswrMATf5ecc03CqTR7Sm0rnJyyfzKSUPmLjzEQ9/tntNr6plz7KXLcj8tlUkeF7xD1ajuS5Nq6ZB6h43L6atM6/W7RlykLzHVEH3mNhzip2xvbLlUjVMrDOVSo7rWHeYLrna19LRy6t23NrqRJRvaklNMmNwYqQqfD5GH9ln/AMFqx/x5fzSF67fZeC2HSI40nkdvck18M1NN6Sp8yU05KEtKQ2ZhMvawzywcjGg3W30k1wIUFZgF2RtbHiCPaF4zvopmKKGcWsFE1r35YFv8IyO4U3BXGYuUuWk1mPAIFOvwt4QlkktrbuyWTQ4Z+tGMdrh2fudVqd4qNJ4p3mKJpIFje1zoCRkCYm7TrJNNKabN7qLqczxsABxMcX25suYZCV5JvPmzCfygteWR7iPdGw3n2v61sVZnFmlBujhrN8c4ccn7rXYoydOhH03FtpupfDNfsneGRVSmmSTiC3xC1mBGeYMMSd5kaiarAKqEdsJtfuXFiRzIjlbCfsmq/Ejr4LMlsPgwJ8ouZu0QmxJCG/200qbZnAJrO1hxyAHnCjmvh8Mnl6ZCLTg7jJqn8eS43G36mVc+ZJnhFYjEgAtp7Sm+uVj5GNK+TEXjle1tqrK2jLqpUuZLlkoe+hTFayOQOIKx1qpsQGGhH9R8IcG5Rp90Zuo4Y45xnBUpLt7MiTzlDcx7Sz4WgVGovzgpq9wjw+Yice5yn2LSll9xfCBD1NL7g8IOLCJUVp7x8YgKp5X8IsK1e8fGGUEVyJIXKlZZGCrdly6uSZE4ZcCNQRoynn/WEicBl/rEqUeN4gmTjJxalHujNU+5FYierrW2pjfLB9oFOqg3yHnxiRP3EM6qxPMdZMqUkuTgciZ3RmS1suMaOZNYDI+/OAlS41tDqHk1frc92mr58e5g9v8Ao3qEnpNpWaaQQxMxxjDqcu8bXFgI0ez9hTTtCdPmywJU6nRDmD3rKGW3kYvvXjxt+/OF+ttyFvOBQgnaJT1+acVGVcKrMjS7iNIoayUlmmTsQTO3cB7i3OmVzFE+wJ1LsiqWeoUtNlMACDliQajrHS1rCdLfGI9ciT5ZlT5eJWIuADbI3FyNMxA4R8FmLqOVP+JynJN/g5x6Pt05dZJmma84BXC4VcqpuAcxbMxr9qbmiXRPIokVWmlVdmPeK/eJY5nwi32RsyRTKyyJWAMbkC5uQLXziX603L4GHHHGMakLU9QyZMznF/Td0zKVfoukmSUWZNx4bIWmMUDD8mltffEKj9HdQtHMpmnS7PMSYtg1lK+3w4i0bb1h+XwhLTnztf3ZQtsLsrXUNRt2uV83+SHvBuvLq5HZTMioGFwM1IFrjmOYiNszc2VJWnxMztTB8JNgpaZfExXnnlnFgKhjlc5a6wRMSbi3dFC1GVR2buPYVW0cibbtUSZh9nEA1idbXhNRPGGwHIDgB0ENn4DX6Q3MFxnbyg3fBU22qbI72L9RlCpp7h8vnBTBYcL5wJ3s+Ygh3IsvqY90eECDp17o8IEWkSo2ge+3jEBWtfP9mH6qbd5nRjESW1/OKZkkTguQ0uL+cPoMs4iSTewPA6/SH9p7TlUsozZxyGg4k8ABxJhJefBKMXJqK7kiXKIzJsts7xVV2/FDIuGm42H3UBf4ju/GOYbz77TqxiCSkrhLU5W/MfvH4RS0NC85wktS7HgPryEVPMk6ij0eDoqUd+olXx/6dOqPS7IH93Tu3LEVX9YjSvS1NmHDJowzHQBmY+5ViLsz0dSpID10zPhKQ69CwzPll1i5G2llLgpZSSU5gDEfOKcmq9NfW6+PJk1Gbp+H6ccN7+7ol022dpsMTyqWnX/is17fwg3iXI3lZD9rOlv0lSnA/wATP9IzZMya1u87HzP9ItP7ESSna1c1ZSa6j5nj0F4zw1eozOsMfyzj5NRv/bFL7FlM32H3ZZ8z+kOSNvVUz2JGXM3A95tGC2v6XqOm7tHI7VvxtkPHPvH4RR0m9+1tqzezkMUX7xTuIo5s+vle8bo4c7/7J/yRnpnYzW1AzmNTy/4icvjE2inuwv2kt15quXvxRidm7l0tAvb107tpmuKaSUB5JLObHxvDG0t/K2fdNm0Uxl4TZi4V/lVrD3xrjj28tsdHRZs0WuSAOZyHvMUe0t9KGT/eVMkW4Ygx9y3Mce2ruTt2qJM7Eb/dM6WF/wAIa0Z+s9Fu0pYuaZmH5GRz7lJMWWhnaG9LGzCbesLb+B7f5Yl0m/ez55wpUyiTwJwH3OBHmapo3lthmKyMNQwIPuMM3hWM9WVMq4uh+uXQw27d1fERwz0e7+TKSckuZMY0zmzKTcJfR1vpY6x3OaO8ltCQYjRKzRyB3R4QIckJ3R4QIQjI1T2mzfGGJKjz8Yb3hxCpCgZMCfMf0vByCdDrFDfgsrgn0s0IrO5tLUEknTLMn99I5LvXvO9bOLkkS1uJa8hzt+I8Y2HpI2p2clKZTm/ef+EcD0J/yxg9hbFeqnrJTInUn7qjVjFOWT/Yj0vScMMcHqJ/j7EzdjdaZWzMK91F9tzoByHM9I6JLmyaFOxpVBb70w5knqeJ+ELrWSjkrSyMrDvHjnqT+YxRBY52p1Po/RDv5fscfqPUp6mTS4iv6jk2eWOJiSTxOsTdk7Geecu6g1b6DmYTsXZBnvyRbYj9B1jO+kr0l9kDR0ZAsCrzF4cMKH5mI6LRPO/Uydv7nJSss97PSXT7OBkUarNn6M2qqfzH7x6RxvbW8c+rmF58xnPU5DoF0AiuJvrGv9HO4bbRn96608sgzGHHki9T8BHoIxUVUVSLKof9H3o1m7QYTHvLplOb8Xtqqc+p4R6C2PsOVSSRKkKEUchck/iJ+8fGJFFRJKlrLRQqILKBoAP384yG35c6exDV6SJfBJQYn+Z7i5+EE5rGrZbihGbqUlFFjW0QV8ayQ83/AM2ey3H8Ic5eQEQ6iTWtmbkfkYW9wjLTPR0sz2K1Gbk6kX87m0Um0t3a2hOM41Uf7yWxK+8aecc3LeXu3Xwzp4unafNxjzJv7GsqTMU2fGp63ECTtOanszGHnce6KfYnpKmL3KpRPlHjYYx9G+caes2bLmShUUpDyzmQOHh9QdIwZNNkit+OTf8Acxavp+XSv6+3v4I9VtCTVJ2VbKSYp+9bvDqDqD4RzDfz0dGj+3kMZtKxybUpfQNzHIxu3ESNn1Si8maA0iaMLqdO9lfpF+k18m1DIYUzgsejdwqszaKmLG5UBSddALZ+Fo4TvVsFqOqmSG+611P4kOan3fG8dl9GFQGppYAsBhNhwysfkPfHcLDrMkd0QIEn2RAgAyO8yhZqNx71v35xEoACw5jPp+7xI3ye06Xys3zEVdfP7KmeZexYYV53OQih0nZbCO6kYHeit9YqprXyBwr/AAqLD6xtdyNmijpGqHA7SZ/l0QeepjFbF2K06qSWNC2Inkg18+HnG53lrBjWUvsywLjrwHkLRz3keOMsr/B1eo6jZijhh2aK6dOLMWY3JNzCqanMxwi6n93PSGg2UXfrUvZ9FMq53tW7o4m98CDqTn4RydLgeoy0/wAnA7lF6R9712fTCkpz9tMXvMNVU5E/xNw5COGM19YlbX2q9TOedNN3c3P0A6DSIYj1aSiqXYsSosdg7FmVVRLkyhd3aw5AcWPIAZx6e3Y2BLoqdJEoZKMzxZj7THqT+nCMb6G9yvV6f1mYtp08d0HVZWo8CxzPQCN5W1Nge8FVc2Y6ARK1FWxpW6JE8o4wtn0194iJO2VTnJpaj+W3xEZ2u3ixNhl4xLA9oD2m558Ido9vlLiZiaWQO8dVPHK2kcqeuwyy+nJL7vsav0r22O7T3TsMUk3GuE/9LRVUm1Zkru+0uhRsx1FjpGtpawAAq2OW2hHCIW8exO0BmIO+BcgfeH6xXn0u1ergdP2MjTizn+9W6aMhqaQWUf3srin5l/L0il3T3peimg5mUxGNOY/EPzD+kbKirTKcMPBhwKnUHnGP3z2KsicHlj7GcMcvp+JPI/OI6fP6i3Lhruj1HTNYtVB6fPzxwbfblEllnyjeVMAOWgJ/X4WIihmmF+jnbAmJMophyYFpV+BGZA/ze+DqZJRiraqSDGXV4VGSyR7P+55/W6Z6fM4Ge9I9F29LLqRbtJBEqZ1Rs0byOXnFx6G53cKHgQ3+KB2QmK8pvYnIZZ8TcqfJrQ16KJRSeynIhbHxDWPxvHd089+NNmZHdZJ7ogQUn2RAjRRIwnpCq+zqKYt/dntQ3uXD8jGJ2ztbtn4hF9kfUjmY1XpdFlRuCG56An/6xnKSgkylWdPmrmbJLXvPMa+QCjNrm2QinJHdwacE1Dk0O6mzTTSWnuDdlvY8EAuPC+Xwihm1Rdix1Yk+/wDfwjS7Z2wTIRCMLzM2XioGdj1vYeRjMTJOeWscbXzimsK8GbLk9STky23foe2mgH2Vzb6DzjCemTe71ioFNLP2Ug520aZaxP8AKMvfG03j2z/Zezyb2qJ11QcQSNfBVPvMcHmOSbk3Jve8dLRYPRx/LIpCbxtfRbuX69VBnH2EkhpnJjfuy/O2fS8ZbZGy5lTOSTKXE7sAB48T0AzPhHpvdfd6Xs6jWUguQLseLudT9AOQjaSLepfCuFdbeFhGX3qZuylS1tZiSwJIJtkM/OL2Y+RPH45xmd6K3/aFXPuKoy5nMxzNflccTo1aeH1CZMtFQfZm/iImJLRpR+z73MkWiGJww+UTKWcOzPHwjyCk7ujpPsPbr3CTZZIsLMLcL6xe0kxgcJHdyseN+UZrdyptUFTkHUjzGcaILfWPW9PyOeGLObqIVNmd3l2P2bdoo7jHP8rfoYpZ9EKqQ9MbYvbknlMGq+DDKOgnDMUowvlYjoYwu1KBqeba5yzQ9L5eYjPqcPoZFmh2fczY8ksM1OPdHNaWpenmhxdXltfwKnMH4iOlbYZamSlXK0cAOOTaZ+Byij322MJyeuSh+Weo4NoHtyPHyiFuLvB2TtIm5yZuRv8AdY5YvofIxocYzjsfZ9j0usjHX6dZod1/tD01ouNzUHrswj7yq58Xwk/r/NEDaNH2U1kbMDQ8wdDGi3XEvGgVRiC5uNSMgAwjVgW1bTy0eHR0uT7IgQUn2RBxqsmY/fJUZwk22CYrKfEWI+cZbdbdmTSzXnMRMIBCOQfs1FyQCcrm/DONbvvSBsDFS2Bibc8tPlGNnT1dGm1dQZElcwgw36CwGZ6ZxFtrhEXYja+0+2m49AMlHS/1vFrRSZdLKarqjgVBdQdemXFjwEcx2rv0omD1JHNjk0wBr25Sx9Ycqk2rtbAJkiYyLpYGUgP4jiyJjDj0f8T1Mjti2mf3z3sfaFSZrd1BlLT8K/qdSYpaamZ2CIpZmIAUZkk6ACN3W+hmrQAjDmL2a4t/MBn7o6JuBuLTUK42YTKi2bkZLzCA6eOpjoWmydCvRj6PRQS+2nWNS658pan7gPPmY2c1sf0huZVg5cIbnjIW1EQlLwNIhbV2ytOmJu8xuVX/AKj0jI0Nd2k3ExzY3N+sXm9WyneYJiglMIAI4W1Binpdh3zDBT7vlHn9dli04T4Z0cUaVo0FVgtkwOlolbLqEEtgWA84zczZbAe18oepNnM2WO3wjiY3GEty5NLjceWR9o1vZzMSHMG4tGq2NtYVK3taYtsQ59RGenbCz7pLt0zi43e2MZBLuQGIsF/Ux2emzkpKEU68mfUbXG75LR2IzBsRmP6wW1NnrUS7cRmp5H9IUesEJ+E5Wtx/pHdpSTjLsznNWjFyKg08xldbqbrMQ6FdNPCM5trdf1eaJkshqeZco34fyGOk7e2VLnriBCuND9CIyQd5QaVOlF5Le0LXH8SmMUME8UnjfMfHwX6bUzwNrw+5HoqqnqAkt37OeFAVmN0mAaZ8+kXW62znl1Dhh+GxGhGfGM7Vbrq3ekWmL+GwDr0KnWNJuOJmIrMxDCQAGvcDlnwjZjbcqaJ58eKt+NnS5I7ogoclDIQI0GQp94aYsptHPv8AsjSTnYzXm4j7SvMJQ9QGjrFTIxCMVt7YB1EMRX7D2DS0dzIRQTqQtyf5jn5Rpl2iuuQBtYk+/KMNVVc4WAsLdNfGJVLvCyDvIfKI3IKRq9oKzAAkgHMdctB04xVLQBTMc+yis1udhced4jf9rFIsQwz5QmVvWiXwqTfmPrEe75GFQbYV1JBKaE4s1vZL2ZdQGe17fdMXl1YA4lsTYZjM8geJ/SM3O3klMwbsBiXQ3t8Bkc7a3iDM2lKKS0MtsMqxQBiLEWsctWy1gaiNWaxayWuSzEGemIEE6aX/AEiM1fKbM9i175jpqchpGY9dkZfYDu3trfUNfne4HuhyRtOQtgJdtQM30JFwTyNr2iEoQlw0STa7F961T3OUskYMgWJ+09jIDO/SF09ZIY9wStCQbMQQFDGxtYkKQbdYzw2nIJt2CC1s7EXta3eGZtYQ4m2kUkrKQG1shbKwFvCwA8hEFgwrtFfyHul7l4m25bFFWaFx2wgIRiDNYWvzt9YUu2JIxd890uCSpNygZmsSc8lMZ6Rt4LkJKKBYju8tLcrXPvhTbcGolobm57g1534nM59YtqK7Ijz7l9K3hkWsGY24YbXtjPEgfcbjwhubtuWWGBZjAzAl8NhncMRa5ytex+EUx3gP4F/wjr+p98OSd6ZgPs21OVtT0h8ewc+5pJtEVmai2vP95w/jsMwD5RnV3rvmysT5acoDbzg27jZeECVdhPkuRUy8VsFjzAHzg9nT1eddb2FhnzjM1W0BNIsrhsxmRaxz08Y1O6tAQAYmhGuljIQcLUZQUMQqI1XJBGYgoEAGZrdmpfSK+fsxOUCBABCmbOTlDLbPTlAgQAIagTlDZoV5QIEACGol5Qj1NeUCBAAYol5QtaFeUHAgAWKFOULFAnKBAgAUNnpyhY2enKBAgAWNnJyha7NTlBQIAJVLs5L6RsNlyAFFoECACxgQIEAH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3078" name="Picture 6" descr="http://almacenesmengual.es/tienda/images/uploads/ARROZ__LA_CAMPANA_LARGO__1_KG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700808"/>
            <a:ext cx="1971675" cy="3714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476871" y="4005064"/>
            <a:ext cx="4103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PRECIO:  1 €/1kg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636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ticario">
  <a:themeElements>
    <a:clrScheme name="Boticari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Boticario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oticari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215</TotalTime>
  <Words>147</Words>
  <Application>Microsoft Office PowerPoint</Application>
  <PresentationFormat>Presentación en pantalla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Boticario</vt:lpstr>
      <vt:lpstr>M.E.F</vt:lpstr>
      <vt:lpstr>PULSERAS</vt:lpstr>
      <vt:lpstr>Pendientes </vt:lpstr>
      <vt:lpstr> Rosquilletas   Velarte</vt:lpstr>
      <vt:lpstr>   Fartones  POlo</vt:lpstr>
      <vt:lpstr>Horchata HISC</vt:lpstr>
      <vt:lpstr>Longaniza de Pascua.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M.E.F</dc:title>
  <dc:creator>Javier Gutierrez Belmonte</dc:creator>
  <cp:lastModifiedBy>Esther Romo Gimeno</cp:lastModifiedBy>
  <cp:revision>24</cp:revision>
  <dcterms:created xsi:type="dcterms:W3CDTF">2014-01-15T13:23:33Z</dcterms:created>
  <dcterms:modified xsi:type="dcterms:W3CDTF">2014-03-25T10:25:24Z</dcterms:modified>
</cp:coreProperties>
</file>