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ED3F-5720-4630-83BB-BC7600403D4F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DEDAD-9025-4331-BA31-3F188F6A715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3995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DEDAD-9025-4331-BA31-3F188F6A715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9627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32B5D9-2D4A-438C-9A41-D18246ADBA05}" type="datetimeFigureOut">
              <a:rPr lang="es-ES" smtClean="0"/>
              <a:pPr/>
              <a:t>12/11/2013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48EE37-4F72-479F-808D-865A572192D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3419872" y="1772816"/>
            <a:ext cx="2160240" cy="101566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/>
                </a:solidFill>
              </a:rPr>
              <a:t>PRESIDENTE</a:t>
            </a:r>
            <a:r>
              <a:rPr lang="es-ES" b="1" dirty="0" smtClean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DANIEL BELMONTE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1196752"/>
            <a:ext cx="9183464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CONSEJO RECTOR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1988840"/>
            <a:ext cx="2232248" cy="954107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/>
                </a:solidFill>
              </a:rPr>
              <a:t>SECRETARIA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CHARLOTTE EMILY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1268" y="2276872"/>
            <a:ext cx="2562732" cy="677108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4"/>
                </a:solidFill>
              </a:rPr>
              <a:t>INTERVENTORA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ANDREA MIRA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4005064"/>
            <a:ext cx="18356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MARKETING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051720" y="4005064"/>
            <a:ext cx="224938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COMPRA-VENTA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572000" y="3933056"/>
            <a:ext cx="18670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PRODUCCION</a:t>
            </a:r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83404" y="3933056"/>
            <a:ext cx="21605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CONTABILIDAD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79512" y="4365104"/>
            <a:ext cx="1512168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Carlos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Alex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Kevin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Melisa </a:t>
            </a:r>
            <a:endParaRPr lang="es-ES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Daniel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Borja</a:t>
            </a:r>
            <a:endParaRPr lang="es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23728" y="4365104"/>
            <a:ext cx="2088232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-Cristina  B.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-Nuria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-</a:t>
            </a:r>
            <a:r>
              <a:rPr lang="es-ES" sz="2400" b="1" dirty="0" err="1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Oussama</a:t>
            </a:r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-Cristina M.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-</a:t>
            </a:r>
            <a:r>
              <a:rPr lang="es-ES" sz="2400" b="1" dirty="0" err="1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Jose</a:t>
            </a:r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 Ángel</a:t>
            </a:r>
            <a:endParaRPr lang="es-ES" sz="2400" b="1" dirty="0">
              <a:solidFill>
                <a:schemeClr val="bg1"/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020272" y="4293096"/>
            <a:ext cx="2123728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-Andrea M.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-Miguel 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omic Sans MS" pitchFamily="66" charset="0"/>
              </a:rPr>
              <a:t>-Domingo</a:t>
            </a:r>
            <a:endParaRPr lang="es-E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644008" y="4303455"/>
            <a:ext cx="1728192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-Charlotte -Noemí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-Fernanda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-Miriam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-Rebeca 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-Shirley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-Anabel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-Andrea A.</a:t>
            </a:r>
            <a:endParaRPr lang="es-E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55776" y="0"/>
            <a:ext cx="391325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ASAMBLEA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6" name="25 Imagen" descr="LOGO TIPO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2555776" cy="660631"/>
          </a:xfrm>
          <a:prstGeom prst="rect">
            <a:avLst/>
          </a:prstGeom>
        </p:spPr>
      </p:pic>
      <p:pic>
        <p:nvPicPr>
          <p:cNvPr id="27" name="26 Imagen" descr="LOGO TIPO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4664"/>
            <a:ext cx="2555776" cy="660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77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64</Words>
  <Application>Microsoft Office PowerPoint</Application>
  <PresentationFormat>Presentación en pantalla (4:3)</PresentationFormat>
  <Paragraphs>34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Flujo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oussama</cp:lastModifiedBy>
  <cp:revision>19</cp:revision>
  <dcterms:created xsi:type="dcterms:W3CDTF">2013-11-12T18:46:15Z</dcterms:created>
  <dcterms:modified xsi:type="dcterms:W3CDTF">2013-11-12T21:15:41Z</dcterms:modified>
</cp:coreProperties>
</file>