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102475" cy="102330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67E8-0E7E-4C41-A165-AD632E0C22A4}" type="datetimeFigureOut">
              <a:rPr lang="es-ES" smtClean="0"/>
              <a:pPr/>
              <a:t>14/12/2012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581D-C00C-4480-9D06-12D52CCAA7A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67E8-0E7E-4C41-A165-AD632E0C22A4}" type="datetimeFigureOut">
              <a:rPr lang="es-ES" smtClean="0"/>
              <a:pPr/>
              <a:t>14/12/2012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581D-C00C-4480-9D06-12D52CCAA7A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67E8-0E7E-4C41-A165-AD632E0C22A4}" type="datetimeFigureOut">
              <a:rPr lang="es-ES" smtClean="0"/>
              <a:pPr/>
              <a:t>14/12/2012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581D-C00C-4480-9D06-12D52CCAA7A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67E8-0E7E-4C41-A165-AD632E0C22A4}" type="datetimeFigureOut">
              <a:rPr lang="es-ES" smtClean="0"/>
              <a:pPr/>
              <a:t>14/12/2012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581D-C00C-4480-9D06-12D52CCAA7A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67E8-0E7E-4C41-A165-AD632E0C22A4}" type="datetimeFigureOut">
              <a:rPr lang="es-ES" smtClean="0"/>
              <a:pPr/>
              <a:t>14/12/2012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581D-C00C-4480-9D06-12D52CCAA7A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67E8-0E7E-4C41-A165-AD632E0C22A4}" type="datetimeFigureOut">
              <a:rPr lang="es-ES" smtClean="0"/>
              <a:pPr/>
              <a:t>14/12/2012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581D-C00C-4480-9D06-12D52CCAA7A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67E8-0E7E-4C41-A165-AD632E0C22A4}" type="datetimeFigureOut">
              <a:rPr lang="es-ES" smtClean="0"/>
              <a:pPr/>
              <a:t>14/12/2012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581D-C00C-4480-9D06-12D52CCAA7A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67E8-0E7E-4C41-A165-AD632E0C22A4}" type="datetimeFigureOut">
              <a:rPr lang="es-ES" smtClean="0"/>
              <a:pPr/>
              <a:t>14/12/2012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581D-C00C-4480-9D06-12D52CCAA7A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67E8-0E7E-4C41-A165-AD632E0C22A4}" type="datetimeFigureOut">
              <a:rPr lang="es-ES" smtClean="0"/>
              <a:pPr/>
              <a:t>14/12/2012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581D-C00C-4480-9D06-12D52CCAA7A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67E8-0E7E-4C41-A165-AD632E0C22A4}" type="datetimeFigureOut">
              <a:rPr lang="es-ES" smtClean="0"/>
              <a:pPr/>
              <a:t>14/12/2012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581D-C00C-4480-9D06-12D52CCAA7A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67E8-0E7E-4C41-A165-AD632E0C22A4}" type="datetimeFigureOut">
              <a:rPr lang="es-ES" smtClean="0"/>
              <a:pPr/>
              <a:t>14/12/2012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581D-C00C-4480-9D06-12D52CCAA7A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467E8-0E7E-4C41-A165-AD632E0C22A4}" type="datetimeFigureOut">
              <a:rPr lang="es-ES" smtClean="0"/>
              <a:pPr/>
              <a:t>14/12/2012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E581D-C00C-4480-9D06-12D52CCAA7A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SC_05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28596" y="571480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Secretaria</a:t>
            </a:r>
          </a:p>
          <a:p>
            <a:pPr algn="ctr"/>
            <a:r>
              <a:rPr lang="es-ES" sz="2000" b="1" dirty="0" smtClean="0"/>
              <a:t>Cristina</a:t>
            </a:r>
            <a:endParaRPr lang="es-ES" sz="20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3214678" y="571480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Presidente</a:t>
            </a:r>
          </a:p>
          <a:p>
            <a:pPr algn="ctr"/>
            <a:r>
              <a:rPr lang="es-ES" sz="2000" b="1" dirty="0" smtClean="0"/>
              <a:t>Dani</a:t>
            </a:r>
            <a:endParaRPr lang="es-ES" sz="20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6572264" y="571480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Tesorera</a:t>
            </a:r>
          </a:p>
          <a:p>
            <a:pPr algn="ctr"/>
            <a:r>
              <a:rPr lang="es-ES" sz="2000" b="1" dirty="0" smtClean="0"/>
              <a:t>Nuria</a:t>
            </a:r>
            <a:endParaRPr lang="es-ES" sz="2000" b="1" dirty="0"/>
          </a:p>
        </p:txBody>
      </p:sp>
      <p:cxnSp>
        <p:nvCxnSpPr>
          <p:cNvPr id="11" name="10 Conector recto"/>
          <p:cNvCxnSpPr/>
          <p:nvPr/>
        </p:nvCxnSpPr>
        <p:spPr>
          <a:xfrm rot="5400000" flipH="1" flipV="1">
            <a:off x="4001290" y="1356504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928662" y="1500174"/>
            <a:ext cx="678661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0" y="1857364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Compra y venta</a:t>
            </a:r>
            <a:endParaRPr lang="es-ES" sz="2000" b="1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428596" y="642918"/>
            <a:ext cx="7858180" cy="57150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26" name="25 Conector recto"/>
          <p:cNvCxnSpPr/>
          <p:nvPr/>
        </p:nvCxnSpPr>
        <p:spPr>
          <a:xfrm rot="5400000">
            <a:off x="750861" y="1677975"/>
            <a:ext cx="356396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23 Rectángulo redondeado"/>
          <p:cNvSpPr/>
          <p:nvPr/>
        </p:nvSpPr>
        <p:spPr>
          <a:xfrm>
            <a:off x="0" y="1857364"/>
            <a:ext cx="1928794" cy="42862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2214546" y="1928802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Marketing</a:t>
            </a:r>
            <a:endParaRPr lang="es-ES" sz="2000" b="1" dirty="0"/>
          </a:p>
        </p:txBody>
      </p:sp>
      <p:sp>
        <p:nvSpPr>
          <p:cNvPr id="32" name="31 CuadroTexto"/>
          <p:cNvSpPr txBox="1"/>
          <p:nvPr/>
        </p:nvSpPr>
        <p:spPr>
          <a:xfrm>
            <a:off x="4071934" y="1928802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Contabilidad</a:t>
            </a:r>
            <a:endParaRPr lang="es-ES" sz="2000" b="1" dirty="0"/>
          </a:p>
        </p:txBody>
      </p:sp>
      <p:sp>
        <p:nvSpPr>
          <p:cNvPr id="34" name="33 CuadroTexto"/>
          <p:cNvSpPr txBox="1"/>
          <p:nvPr/>
        </p:nvSpPr>
        <p:spPr>
          <a:xfrm>
            <a:off x="6357950" y="1928802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Organización</a:t>
            </a:r>
            <a:endParaRPr lang="es-ES" sz="2000" b="1" dirty="0"/>
          </a:p>
        </p:txBody>
      </p:sp>
      <p:cxnSp>
        <p:nvCxnSpPr>
          <p:cNvPr id="38" name="37 Conector recto"/>
          <p:cNvCxnSpPr/>
          <p:nvPr/>
        </p:nvCxnSpPr>
        <p:spPr>
          <a:xfrm rot="5400000">
            <a:off x="2894001" y="1677975"/>
            <a:ext cx="356396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rot="5400000">
            <a:off x="4965703" y="1677975"/>
            <a:ext cx="356396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 rot="5400000">
            <a:off x="7537471" y="1677975"/>
            <a:ext cx="356396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34 Rectángulo redondeado"/>
          <p:cNvSpPr/>
          <p:nvPr/>
        </p:nvSpPr>
        <p:spPr>
          <a:xfrm>
            <a:off x="6715140" y="1857364"/>
            <a:ext cx="1714512" cy="42862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32 Rectángulo redondeado"/>
          <p:cNvSpPr/>
          <p:nvPr/>
        </p:nvSpPr>
        <p:spPr>
          <a:xfrm>
            <a:off x="4286248" y="1857364"/>
            <a:ext cx="1714512" cy="42862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Rectángulo redondeado"/>
          <p:cNvSpPr/>
          <p:nvPr/>
        </p:nvSpPr>
        <p:spPr>
          <a:xfrm>
            <a:off x="2428860" y="1857364"/>
            <a:ext cx="1357322" cy="42862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1" name="40 CuadroTexto"/>
          <p:cNvSpPr txBox="1"/>
          <p:nvPr/>
        </p:nvSpPr>
        <p:spPr>
          <a:xfrm>
            <a:off x="4143372" y="2500306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Jose miguel</a:t>
            </a:r>
          </a:p>
          <a:p>
            <a:pPr algn="ctr"/>
            <a:r>
              <a:rPr lang="es-ES" sz="2000" b="1" dirty="0" smtClean="0"/>
              <a:t>Cristina</a:t>
            </a:r>
            <a:endParaRPr lang="es-ES" sz="2000" b="1" dirty="0"/>
          </a:p>
        </p:txBody>
      </p:sp>
      <p:sp>
        <p:nvSpPr>
          <p:cNvPr id="42" name="41 CuadroTexto"/>
          <p:cNvSpPr txBox="1"/>
          <p:nvPr/>
        </p:nvSpPr>
        <p:spPr>
          <a:xfrm>
            <a:off x="6858016" y="2500306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Dani </a:t>
            </a:r>
          </a:p>
          <a:p>
            <a:pPr algn="ctr"/>
            <a:r>
              <a:rPr lang="es-ES" sz="2000" b="1" dirty="0" smtClean="0"/>
              <a:t>Nuria</a:t>
            </a:r>
            <a:endParaRPr lang="es-ES" sz="2000" b="1" dirty="0"/>
          </a:p>
        </p:txBody>
      </p:sp>
      <p:sp>
        <p:nvSpPr>
          <p:cNvPr id="44" name="43 CuadroTexto"/>
          <p:cNvSpPr txBox="1"/>
          <p:nvPr/>
        </p:nvSpPr>
        <p:spPr>
          <a:xfrm>
            <a:off x="2000232" y="2500306"/>
            <a:ext cx="22145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Rubén</a:t>
            </a:r>
          </a:p>
          <a:p>
            <a:pPr algn="ctr"/>
            <a:r>
              <a:rPr lang="es-ES" sz="2000" b="1" dirty="0" smtClean="0"/>
              <a:t>Kevin</a:t>
            </a:r>
          </a:p>
          <a:p>
            <a:pPr algn="ctr"/>
            <a:r>
              <a:rPr lang="es-ES" sz="2000" b="1" dirty="0" smtClean="0"/>
              <a:t>Amanda</a:t>
            </a:r>
          </a:p>
          <a:p>
            <a:pPr algn="ctr"/>
            <a:r>
              <a:rPr lang="es-ES" sz="2000" b="1" dirty="0" smtClean="0"/>
              <a:t>Alex </a:t>
            </a:r>
          </a:p>
          <a:p>
            <a:pPr algn="ctr"/>
            <a:r>
              <a:rPr lang="es-ES" sz="2000" b="1" dirty="0" smtClean="0"/>
              <a:t>Jonhy</a:t>
            </a:r>
            <a:endParaRPr lang="es-ES" sz="2000" b="1" dirty="0"/>
          </a:p>
        </p:txBody>
      </p:sp>
      <p:sp>
        <p:nvSpPr>
          <p:cNvPr id="45" name="44 CuadroTexto"/>
          <p:cNvSpPr txBox="1"/>
          <p:nvPr/>
        </p:nvSpPr>
        <p:spPr>
          <a:xfrm>
            <a:off x="0" y="2500306"/>
            <a:ext cx="20716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Paulina</a:t>
            </a:r>
          </a:p>
          <a:p>
            <a:pPr algn="ctr"/>
            <a:r>
              <a:rPr lang="es-ES" sz="2000" b="1" dirty="0" smtClean="0"/>
              <a:t>Begoña</a:t>
            </a:r>
          </a:p>
          <a:p>
            <a:pPr algn="ctr"/>
            <a:r>
              <a:rPr lang="es-ES" sz="2000" b="1" dirty="0" smtClean="0"/>
              <a:t>Mario</a:t>
            </a:r>
          </a:p>
          <a:p>
            <a:pPr algn="ctr"/>
            <a:r>
              <a:rPr lang="es-ES" sz="2000" b="1" dirty="0" smtClean="0"/>
              <a:t>Jose Ángel</a:t>
            </a:r>
          </a:p>
          <a:p>
            <a:pPr algn="ctr"/>
            <a:r>
              <a:rPr lang="es-ES" sz="2000" b="1" dirty="0" smtClean="0"/>
              <a:t>Blanca</a:t>
            </a:r>
            <a:endParaRPr lang="es-ES" sz="2000" b="1" dirty="0"/>
          </a:p>
        </p:txBody>
      </p:sp>
      <p:sp>
        <p:nvSpPr>
          <p:cNvPr id="46" name="45 Rectángulo redondeado"/>
          <p:cNvSpPr/>
          <p:nvPr/>
        </p:nvSpPr>
        <p:spPr>
          <a:xfrm>
            <a:off x="214282" y="2500306"/>
            <a:ext cx="1714512" cy="164307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7" name="46 Rectángulo redondeado"/>
          <p:cNvSpPr/>
          <p:nvPr/>
        </p:nvSpPr>
        <p:spPr>
          <a:xfrm>
            <a:off x="2285984" y="2500306"/>
            <a:ext cx="1714512" cy="164307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47 Rectángulo redondeado"/>
          <p:cNvSpPr/>
          <p:nvPr/>
        </p:nvSpPr>
        <p:spPr>
          <a:xfrm>
            <a:off x="4286248" y="2500306"/>
            <a:ext cx="1571636" cy="78581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9" name="48 Rectángulo redondeado"/>
          <p:cNvSpPr/>
          <p:nvPr/>
        </p:nvSpPr>
        <p:spPr>
          <a:xfrm>
            <a:off x="6786578" y="2500306"/>
            <a:ext cx="1714512" cy="71438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50" name="49 Conector recto"/>
          <p:cNvCxnSpPr/>
          <p:nvPr/>
        </p:nvCxnSpPr>
        <p:spPr>
          <a:xfrm rot="5400000">
            <a:off x="893340" y="2392752"/>
            <a:ext cx="214314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 rot="5400000">
            <a:off x="893340" y="2321314"/>
            <a:ext cx="214314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 rot="5400000">
            <a:off x="2965042" y="2392752"/>
            <a:ext cx="214314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 rot="5400000">
            <a:off x="4965306" y="2392752"/>
            <a:ext cx="214314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 rot="5400000">
            <a:off x="7537074" y="2392752"/>
            <a:ext cx="214314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57 CuadroTexto"/>
          <p:cNvSpPr txBox="1"/>
          <p:nvPr/>
        </p:nvSpPr>
        <p:spPr>
          <a:xfrm>
            <a:off x="2714612" y="0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Consejo Rector</a:t>
            </a:r>
            <a:endParaRPr lang="es-ES" sz="2400" b="1" dirty="0"/>
          </a:p>
        </p:txBody>
      </p:sp>
      <p:sp>
        <p:nvSpPr>
          <p:cNvPr id="60" name="59 Rectángulo redondeado"/>
          <p:cNvSpPr/>
          <p:nvPr/>
        </p:nvSpPr>
        <p:spPr>
          <a:xfrm>
            <a:off x="3143240" y="0"/>
            <a:ext cx="2214578" cy="571480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30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FP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ALUMNO_sin contrasen</dc:creator>
  <cp:lastModifiedBy>ALUMNO_sin contrasen</cp:lastModifiedBy>
  <cp:revision>5</cp:revision>
  <dcterms:created xsi:type="dcterms:W3CDTF">2012-12-07T10:28:32Z</dcterms:created>
  <dcterms:modified xsi:type="dcterms:W3CDTF">2012-12-14T10:25:10Z</dcterms:modified>
</cp:coreProperties>
</file>